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46" r:id="rId2"/>
    <p:sldMasterId id="2147483794" r:id="rId3"/>
    <p:sldMasterId id="2147483806" r:id="rId4"/>
    <p:sldMasterId id="2147483830" r:id="rId5"/>
    <p:sldMasterId id="2147483843" r:id="rId6"/>
    <p:sldMasterId id="2147483857" r:id="rId7"/>
  </p:sldMasterIdLst>
  <p:notesMasterIdLst>
    <p:notesMasterId r:id="rId29"/>
  </p:notesMasterIdLst>
  <p:sldIdLst>
    <p:sldId id="268" r:id="rId8"/>
    <p:sldId id="272" r:id="rId9"/>
    <p:sldId id="278" r:id="rId10"/>
    <p:sldId id="281" r:id="rId11"/>
    <p:sldId id="302" r:id="rId12"/>
    <p:sldId id="290" r:id="rId13"/>
    <p:sldId id="292" r:id="rId14"/>
    <p:sldId id="291" r:id="rId15"/>
    <p:sldId id="305" r:id="rId16"/>
    <p:sldId id="286" r:id="rId17"/>
    <p:sldId id="284" r:id="rId18"/>
    <p:sldId id="285" r:id="rId19"/>
    <p:sldId id="287" r:id="rId20"/>
    <p:sldId id="323" r:id="rId21"/>
    <p:sldId id="314" r:id="rId22"/>
    <p:sldId id="316" r:id="rId23"/>
    <p:sldId id="318" r:id="rId24"/>
    <p:sldId id="320" r:id="rId25"/>
    <p:sldId id="324" r:id="rId26"/>
    <p:sldId id="303" r:id="rId27"/>
    <p:sldId id="30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0" autoAdjust="0"/>
    <p:restoredTop sz="94660"/>
  </p:normalViewPr>
  <p:slideViewPr>
    <p:cSldViewPr>
      <p:cViewPr>
        <p:scale>
          <a:sx n="84" d="100"/>
          <a:sy n="84" d="100"/>
        </p:scale>
        <p:origin x="-802" y="-29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65CA1-F5F8-4AC1-85BA-FCCD5F3FBCE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</dgm:pt>
    <dgm:pt modelId="{2667D814-EEC5-49F2-8F53-1AC8B01ADBA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charset="0"/>
              <a:cs typeface="Arial" charset="0"/>
            </a:rPr>
            <a:t>+1</a:t>
          </a:r>
        </a:p>
      </dgm:t>
    </dgm:pt>
    <dgm:pt modelId="{E4E3CD04-24A7-48F7-A0ED-642B65F75E63}" type="parTrans" cxnId="{1ACD5445-0A97-4A12-81B5-B9B28F8D17C5}">
      <dgm:prSet/>
      <dgm:spPr/>
      <dgm:t>
        <a:bodyPr/>
        <a:lstStyle/>
        <a:p>
          <a:endParaRPr lang="ru-RU"/>
        </a:p>
      </dgm:t>
    </dgm:pt>
    <dgm:pt modelId="{71B8C0FC-6213-4C1B-85B0-D992D23A6709}" type="sibTrans" cxnId="{1ACD5445-0A97-4A12-81B5-B9B28F8D17C5}">
      <dgm:prSet/>
      <dgm:spPr/>
      <dgm:t>
        <a:bodyPr/>
        <a:lstStyle/>
        <a:p>
          <a:endParaRPr lang="ru-RU"/>
        </a:p>
      </dgm:t>
    </dgm:pt>
    <dgm:pt modelId="{E9CEC357-FBEA-4579-8055-5833BD89D50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2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DCD45188-4ACC-4E85-9600-5CB81F4E9E5C}" type="parTrans" cxnId="{88D90D8F-BBEC-4350-A0DC-0B009AC06314}">
      <dgm:prSet/>
      <dgm:spPr/>
      <dgm:t>
        <a:bodyPr/>
        <a:lstStyle/>
        <a:p>
          <a:endParaRPr lang="ru-RU"/>
        </a:p>
      </dgm:t>
    </dgm:pt>
    <dgm:pt modelId="{41E08D32-970A-4010-8037-FD790C51D461}" type="sibTrans" cxnId="{88D90D8F-BBEC-4350-A0DC-0B009AC06314}">
      <dgm:prSet/>
      <dgm:spPr/>
      <dgm:t>
        <a:bodyPr/>
        <a:lstStyle/>
        <a:p>
          <a:endParaRPr lang="ru-RU"/>
        </a:p>
      </dgm:t>
    </dgm:pt>
    <dgm:pt modelId="{804C6ECA-34E9-4828-AB7A-2FE590BE0ED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5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5FE0D7C9-1378-4C2B-9CF2-0DDCC6DCC7DB}" type="parTrans" cxnId="{494F3F95-E2AF-41B5-8EDC-C8F65CEDC7D9}">
      <dgm:prSet/>
      <dgm:spPr/>
      <dgm:t>
        <a:bodyPr/>
        <a:lstStyle/>
        <a:p>
          <a:endParaRPr lang="ru-RU"/>
        </a:p>
      </dgm:t>
    </dgm:pt>
    <dgm:pt modelId="{C6CDFAD2-7FB0-4578-B738-18574DE146A2}" type="sibTrans" cxnId="{494F3F95-E2AF-41B5-8EDC-C8F65CEDC7D9}">
      <dgm:prSet/>
      <dgm:spPr/>
      <dgm:t>
        <a:bodyPr/>
        <a:lstStyle/>
        <a:p>
          <a:endParaRPr lang="ru-RU"/>
        </a:p>
      </dgm:t>
    </dgm:pt>
    <dgm:pt modelId="{1E3E5F65-8AEF-4FE4-9D29-0F44155EF31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8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8ABD7C43-BCF2-49AD-8537-502E0C667EFB}" type="parTrans" cxnId="{4323456F-746C-431D-8F7F-80A740C24AB3}">
      <dgm:prSet/>
      <dgm:spPr/>
      <dgm:t>
        <a:bodyPr/>
        <a:lstStyle/>
        <a:p>
          <a:endParaRPr lang="ru-RU"/>
        </a:p>
      </dgm:t>
    </dgm:pt>
    <dgm:pt modelId="{7179182C-D5A3-48EA-8167-70E881BEE269}" type="sibTrans" cxnId="{4323456F-746C-431D-8F7F-80A740C24AB3}">
      <dgm:prSet/>
      <dgm:spPr/>
      <dgm:t>
        <a:bodyPr/>
        <a:lstStyle/>
        <a:p>
          <a:endParaRPr lang="ru-RU"/>
        </a:p>
      </dgm:t>
    </dgm:pt>
    <dgm:pt modelId="{882D8DAD-3CE2-4E04-AC05-02562B94305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6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60704DBB-8C80-473E-9A9E-B3F76B3D1DA4}" type="parTrans" cxnId="{F1F4DDEA-D657-416C-8E16-BBCC0543974C}">
      <dgm:prSet/>
      <dgm:spPr/>
      <dgm:t>
        <a:bodyPr/>
        <a:lstStyle/>
        <a:p>
          <a:endParaRPr lang="ru-RU"/>
        </a:p>
      </dgm:t>
    </dgm:pt>
    <dgm:pt modelId="{6581EEEA-F448-4EAF-A561-F09B6AD9DB5A}" type="sibTrans" cxnId="{F1F4DDEA-D657-416C-8E16-BBCC0543974C}">
      <dgm:prSet/>
      <dgm:spPr/>
      <dgm:t>
        <a:bodyPr/>
        <a:lstStyle/>
        <a:p>
          <a:endParaRPr lang="ru-RU"/>
        </a:p>
      </dgm:t>
    </dgm:pt>
    <dgm:pt modelId="{B8A32903-6D41-4127-B6FF-D6689AF0390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3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69814551-3838-4525-A7BE-3CDBE4FFB9AF}" type="parTrans" cxnId="{134AB3DE-5F50-4654-B308-7E3E8B634973}">
      <dgm:prSet/>
      <dgm:spPr/>
      <dgm:t>
        <a:bodyPr/>
        <a:lstStyle/>
        <a:p>
          <a:endParaRPr lang="ru-RU"/>
        </a:p>
      </dgm:t>
    </dgm:pt>
    <dgm:pt modelId="{30304BBC-0735-4EBD-945D-61EC7B59E30B}" type="sibTrans" cxnId="{134AB3DE-5F50-4654-B308-7E3E8B634973}">
      <dgm:prSet/>
      <dgm:spPr/>
      <dgm:t>
        <a:bodyPr/>
        <a:lstStyle/>
        <a:p>
          <a:endParaRPr lang="ru-RU"/>
        </a:p>
      </dgm:t>
    </dgm:pt>
    <dgm:pt modelId="{AB1396A1-972D-4E00-AA7D-51E26626D57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1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43DD41FE-9501-42E7-8F54-1FF84F3298FD}" type="parTrans" cxnId="{1702789A-94C7-45A8-8581-30DA5C56B56D}">
      <dgm:prSet/>
      <dgm:spPr/>
      <dgm:t>
        <a:bodyPr/>
        <a:lstStyle/>
        <a:p>
          <a:endParaRPr lang="ru-RU"/>
        </a:p>
      </dgm:t>
    </dgm:pt>
    <dgm:pt modelId="{368CE6D1-FC54-4257-870F-7A7F4EB75DE0}" type="sibTrans" cxnId="{1702789A-94C7-45A8-8581-30DA5C56B56D}">
      <dgm:prSet/>
      <dgm:spPr/>
      <dgm:t>
        <a:bodyPr/>
        <a:lstStyle/>
        <a:p>
          <a:endParaRPr lang="ru-RU"/>
        </a:p>
      </dgm:t>
    </dgm:pt>
    <dgm:pt modelId="{120EC9CD-6D8C-4536-95DB-775808980E0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charset="0"/>
              <a:cs typeface="Arial" charset="0"/>
            </a:rPr>
            <a:t>4</a:t>
          </a:r>
        </a:p>
      </dgm:t>
    </dgm:pt>
    <dgm:pt modelId="{464D419B-E94A-44B0-B692-03B865B32965}" type="parTrans" cxnId="{E4F5F7B7-B8C7-4A45-A92A-AC2237E902B4}">
      <dgm:prSet/>
      <dgm:spPr/>
      <dgm:t>
        <a:bodyPr/>
        <a:lstStyle/>
        <a:p>
          <a:endParaRPr lang="ru-RU"/>
        </a:p>
      </dgm:t>
    </dgm:pt>
    <dgm:pt modelId="{3EBCD122-EDBB-4824-BA5B-70429A07E1C9}" type="sibTrans" cxnId="{E4F5F7B7-B8C7-4A45-A92A-AC2237E902B4}">
      <dgm:prSet/>
      <dgm:spPr/>
      <dgm:t>
        <a:bodyPr/>
        <a:lstStyle/>
        <a:p>
          <a:endParaRPr lang="ru-RU"/>
        </a:p>
      </dgm:t>
    </dgm:pt>
    <dgm:pt modelId="{9FCECC2F-402C-4FFD-A7AB-A7BAB80C251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7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E6A460AA-FE79-4189-81F5-AA8F9EDF8CAB}" type="parTrans" cxnId="{F92D56FC-5FD5-45DA-97BD-5832D9548A58}">
      <dgm:prSet/>
      <dgm:spPr/>
      <dgm:t>
        <a:bodyPr/>
        <a:lstStyle/>
        <a:p>
          <a:endParaRPr lang="ru-RU"/>
        </a:p>
      </dgm:t>
    </dgm:pt>
    <dgm:pt modelId="{84870832-C86D-4D01-8AD2-D3F38B2DCCE6}" type="sibTrans" cxnId="{F92D56FC-5FD5-45DA-97BD-5832D9548A58}">
      <dgm:prSet/>
      <dgm:spPr/>
      <dgm:t>
        <a:bodyPr/>
        <a:lstStyle/>
        <a:p>
          <a:endParaRPr lang="ru-RU"/>
        </a:p>
      </dgm:t>
    </dgm:pt>
    <dgm:pt modelId="{B86264B4-1CF3-4F00-9504-3F47F00F2F53}" type="pres">
      <dgm:prSet presAssocID="{40865CA1-F5F8-4AC1-85BA-FCCD5F3FBCE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749CA70-202C-462A-A3AE-2090CD8C9AA9}" type="pres">
      <dgm:prSet presAssocID="{2667D814-EEC5-49F2-8F53-1AC8B01ADBA5}" presName="centerShape" presStyleLbl="node0" presStyleIdx="0" presStyleCnt="1"/>
      <dgm:spPr/>
      <dgm:t>
        <a:bodyPr/>
        <a:lstStyle/>
        <a:p>
          <a:endParaRPr lang="ru-RU"/>
        </a:p>
      </dgm:t>
    </dgm:pt>
    <dgm:pt modelId="{108F1F11-C59E-47C0-AD3F-687B8ABCA7B9}" type="pres">
      <dgm:prSet presAssocID="{DCD45188-4ACC-4E85-9600-5CB81F4E9E5C}" presName="Name9" presStyleLbl="parChTrans1D2" presStyleIdx="0" presStyleCnt="8"/>
      <dgm:spPr/>
      <dgm:t>
        <a:bodyPr/>
        <a:lstStyle/>
        <a:p>
          <a:endParaRPr lang="ru-RU"/>
        </a:p>
      </dgm:t>
    </dgm:pt>
    <dgm:pt modelId="{3799CCE3-C752-4BCE-8C74-C4FD35C2FF01}" type="pres">
      <dgm:prSet presAssocID="{DCD45188-4ACC-4E85-9600-5CB81F4E9E5C}" presName="connTx" presStyleLbl="parChTrans1D2" presStyleIdx="0" presStyleCnt="8"/>
      <dgm:spPr/>
      <dgm:t>
        <a:bodyPr/>
        <a:lstStyle/>
        <a:p>
          <a:endParaRPr lang="ru-RU"/>
        </a:p>
      </dgm:t>
    </dgm:pt>
    <dgm:pt modelId="{5774BC03-05CD-48FA-99A7-B23DE405BD69}" type="pres">
      <dgm:prSet presAssocID="{E9CEC357-FBEA-4579-8055-5833BD89D50D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F2D8B0-8D47-4381-99F8-B3AE38569983}" type="pres">
      <dgm:prSet presAssocID="{5FE0D7C9-1378-4C2B-9CF2-0DDCC6DCC7DB}" presName="Name9" presStyleLbl="parChTrans1D2" presStyleIdx="1" presStyleCnt="8"/>
      <dgm:spPr/>
      <dgm:t>
        <a:bodyPr/>
        <a:lstStyle/>
        <a:p>
          <a:endParaRPr lang="ru-RU"/>
        </a:p>
      </dgm:t>
    </dgm:pt>
    <dgm:pt modelId="{48DA3008-9BB1-4AB3-B5B9-D2F1B044B5B3}" type="pres">
      <dgm:prSet presAssocID="{5FE0D7C9-1378-4C2B-9CF2-0DDCC6DCC7DB}" presName="connTx" presStyleLbl="parChTrans1D2" presStyleIdx="1" presStyleCnt="8"/>
      <dgm:spPr/>
      <dgm:t>
        <a:bodyPr/>
        <a:lstStyle/>
        <a:p>
          <a:endParaRPr lang="ru-RU"/>
        </a:p>
      </dgm:t>
    </dgm:pt>
    <dgm:pt modelId="{F6C5CB06-317C-437F-9A7D-CAB109D266E6}" type="pres">
      <dgm:prSet presAssocID="{804C6ECA-34E9-4828-AB7A-2FE590BE0ED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FFE44-59CA-4006-8EA1-3C9231F9F86A}" type="pres">
      <dgm:prSet presAssocID="{8ABD7C43-BCF2-49AD-8537-502E0C667EFB}" presName="Name9" presStyleLbl="parChTrans1D2" presStyleIdx="2" presStyleCnt="8"/>
      <dgm:spPr/>
      <dgm:t>
        <a:bodyPr/>
        <a:lstStyle/>
        <a:p>
          <a:endParaRPr lang="ru-RU"/>
        </a:p>
      </dgm:t>
    </dgm:pt>
    <dgm:pt modelId="{E6A98C1C-EF09-4C93-92F7-4F464AE37B6C}" type="pres">
      <dgm:prSet presAssocID="{8ABD7C43-BCF2-49AD-8537-502E0C667EFB}" presName="connTx" presStyleLbl="parChTrans1D2" presStyleIdx="2" presStyleCnt="8"/>
      <dgm:spPr/>
      <dgm:t>
        <a:bodyPr/>
        <a:lstStyle/>
        <a:p>
          <a:endParaRPr lang="ru-RU"/>
        </a:p>
      </dgm:t>
    </dgm:pt>
    <dgm:pt modelId="{944A3670-7E39-4A21-9285-937A53C592A5}" type="pres">
      <dgm:prSet presAssocID="{1E3E5F65-8AEF-4FE4-9D29-0F44155EF31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5299CC-DBDF-4998-A2F7-25C229CFA6C2}" type="pres">
      <dgm:prSet presAssocID="{60704DBB-8C80-473E-9A9E-B3F76B3D1DA4}" presName="Name9" presStyleLbl="parChTrans1D2" presStyleIdx="3" presStyleCnt="8"/>
      <dgm:spPr/>
      <dgm:t>
        <a:bodyPr/>
        <a:lstStyle/>
        <a:p>
          <a:endParaRPr lang="ru-RU"/>
        </a:p>
      </dgm:t>
    </dgm:pt>
    <dgm:pt modelId="{E093D30E-ACC6-4254-8306-5D2FB48AEC29}" type="pres">
      <dgm:prSet presAssocID="{60704DBB-8C80-473E-9A9E-B3F76B3D1DA4}" presName="connTx" presStyleLbl="parChTrans1D2" presStyleIdx="3" presStyleCnt="8"/>
      <dgm:spPr/>
      <dgm:t>
        <a:bodyPr/>
        <a:lstStyle/>
        <a:p>
          <a:endParaRPr lang="ru-RU"/>
        </a:p>
      </dgm:t>
    </dgm:pt>
    <dgm:pt modelId="{34DCC956-764B-470E-9815-7102C58E8CA0}" type="pres">
      <dgm:prSet presAssocID="{882D8DAD-3CE2-4E04-AC05-02562B94305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78C26-9837-4F73-BC04-95FE808AA1D2}" type="pres">
      <dgm:prSet presAssocID="{69814551-3838-4525-A7BE-3CDBE4FFB9AF}" presName="Name9" presStyleLbl="parChTrans1D2" presStyleIdx="4" presStyleCnt="8"/>
      <dgm:spPr/>
      <dgm:t>
        <a:bodyPr/>
        <a:lstStyle/>
        <a:p>
          <a:endParaRPr lang="ru-RU"/>
        </a:p>
      </dgm:t>
    </dgm:pt>
    <dgm:pt modelId="{71883A09-6090-43BB-B767-75692222C105}" type="pres">
      <dgm:prSet presAssocID="{69814551-3838-4525-A7BE-3CDBE4FFB9AF}" presName="connTx" presStyleLbl="parChTrans1D2" presStyleIdx="4" presStyleCnt="8"/>
      <dgm:spPr/>
      <dgm:t>
        <a:bodyPr/>
        <a:lstStyle/>
        <a:p>
          <a:endParaRPr lang="ru-RU"/>
        </a:p>
      </dgm:t>
    </dgm:pt>
    <dgm:pt modelId="{C2A63441-689B-4D1C-B8FA-FA8A381B441C}" type="pres">
      <dgm:prSet presAssocID="{B8A32903-6D41-4127-B6FF-D6689AF0390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4872D-1A14-48E1-88D7-C21865D36FB8}" type="pres">
      <dgm:prSet presAssocID="{43DD41FE-9501-42E7-8F54-1FF84F3298FD}" presName="Name9" presStyleLbl="parChTrans1D2" presStyleIdx="5" presStyleCnt="8"/>
      <dgm:spPr/>
      <dgm:t>
        <a:bodyPr/>
        <a:lstStyle/>
        <a:p>
          <a:endParaRPr lang="ru-RU"/>
        </a:p>
      </dgm:t>
    </dgm:pt>
    <dgm:pt modelId="{8423E831-1134-405A-9CF1-76509FEA1762}" type="pres">
      <dgm:prSet presAssocID="{43DD41FE-9501-42E7-8F54-1FF84F3298FD}" presName="connTx" presStyleLbl="parChTrans1D2" presStyleIdx="5" presStyleCnt="8"/>
      <dgm:spPr/>
      <dgm:t>
        <a:bodyPr/>
        <a:lstStyle/>
        <a:p>
          <a:endParaRPr lang="ru-RU"/>
        </a:p>
      </dgm:t>
    </dgm:pt>
    <dgm:pt modelId="{A657FA5D-47A0-4315-9310-5BB60E1DE630}" type="pres">
      <dgm:prSet presAssocID="{AB1396A1-972D-4E00-AA7D-51E26626D573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0E3D6-07AE-47D0-8483-892703A3EF08}" type="pres">
      <dgm:prSet presAssocID="{464D419B-E94A-44B0-B692-03B865B32965}" presName="Name9" presStyleLbl="parChTrans1D2" presStyleIdx="6" presStyleCnt="8"/>
      <dgm:spPr/>
      <dgm:t>
        <a:bodyPr/>
        <a:lstStyle/>
        <a:p>
          <a:endParaRPr lang="ru-RU"/>
        </a:p>
      </dgm:t>
    </dgm:pt>
    <dgm:pt modelId="{B13DB920-2D4E-4460-B99B-242566356680}" type="pres">
      <dgm:prSet presAssocID="{464D419B-E94A-44B0-B692-03B865B32965}" presName="connTx" presStyleLbl="parChTrans1D2" presStyleIdx="6" presStyleCnt="8"/>
      <dgm:spPr/>
      <dgm:t>
        <a:bodyPr/>
        <a:lstStyle/>
        <a:p>
          <a:endParaRPr lang="ru-RU"/>
        </a:p>
      </dgm:t>
    </dgm:pt>
    <dgm:pt modelId="{447D2361-490A-48B1-8457-5DF2B6A2F86B}" type="pres">
      <dgm:prSet presAssocID="{120EC9CD-6D8C-4536-95DB-775808980E01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CD4BF-6682-4E79-B703-623EF8BB890C}" type="pres">
      <dgm:prSet presAssocID="{E6A460AA-FE79-4189-81F5-AA8F9EDF8CAB}" presName="Name9" presStyleLbl="parChTrans1D2" presStyleIdx="7" presStyleCnt="8"/>
      <dgm:spPr/>
      <dgm:t>
        <a:bodyPr/>
        <a:lstStyle/>
        <a:p>
          <a:endParaRPr lang="ru-RU"/>
        </a:p>
      </dgm:t>
    </dgm:pt>
    <dgm:pt modelId="{22F58F4E-E0DF-4B09-9CF5-A1C20430E16F}" type="pres">
      <dgm:prSet presAssocID="{E6A460AA-FE79-4189-81F5-AA8F9EDF8CAB}" presName="connTx" presStyleLbl="parChTrans1D2" presStyleIdx="7" presStyleCnt="8"/>
      <dgm:spPr/>
      <dgm:t>
        <a:bodyPr/>
        <a:lstStyle/>
        <a:p>
          <a:endParaRPr lang="ru-RU"/>
        </a:p>
      </dgm:t>
    </dgm:pt>
    <dgm:pt modelId="{F7A003F3-BF38-4A25-ACC2-D63BEC76C584}" type="pres">
      <dgm:prSet presAssocID="{9FCECC2F-402C-4FFD-A7AB-A7BAB80C251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725D53-EF92-425C-A8B9-5BECED062B29}" type="presOf" srcId="{8ABD7C43-BCF2-49AD-8537-502E0C667EFB}" destId="{E6A98C1C-EF09-4C93-92F7-4F464AE37B6C}" srcOrd="1" destOrd="0" presId="urn:microsoft.com/office/officeart/2005/8/layout/radial1"/>
    <dgm:cxn modelId="{8C34732C-1490-482D-B492-89CDEEDD8BF6}" type="presOf" srcId="{5FE0D7C9-1378-4C2B-9CF2-0DDCC6DCC7DB}" destId="{5FF2D8B0-8D47-4381-99F8-B3AE38569983}" srcOrd="0" destOrd="0" presId="urn:microsoft.com/office/officeart/2005/8/layout/radial1"/>
    <dgm:cxn modelId="{4323456F-746C-431D-8F7F-80A740C24AB3}" srcId="{2667D814-EEC5-49F2-8F53-1AC8B01ADBA5}" destId="{1E3E5F65-8AEF-4FE4-9D29-0F44155EF315}" srcOrd="2" destOrd="0" parTransId="{8ABD7C43-BCF2-49AD-8537-502E0C667EFB}" sibTransId="{7179182C-D5A3-48EA-8167-70E881BEE269}"/>
    <dgm:cxn modelId="{2E3E6041-C085-4AF3-92A9-66D6FCBA580C}" type="presOf" srcId="{9FCECC2F-402C-4FFD-A7AB-A7BAB80C2514}" destId="{F7A003F3-BF38-4A25-ACC2-D63BEC76C584}" srcOrd="0" destOrd="0" presId="urn:microsoft.com/office/officeart/2005/8/layout/radial1"/>
    <dgm:cxn modelId="{494F3F95-E2AF-41B5-8EDC-C8F65CEDC7D9}" srcId="{2667D814-EEC5-49F2-8F53-1AC8B01ADBA5}" destId="{804C6ECA-34E9-4828-AB7A-2FE590BE0ED5}" srcOrd="1" destOrd="0" parTransId="{5FE0D7C9-1378-4C2B-9CF2-0DDCC6DCC7DB}" sibTransId="{C6CDFAD2-7FB0-4578-B738-18574DE146A2}"/>
    <dgm:cxn modelId="{10D61D06-4ED8-494F-85A7-2D6826EB9A82}" type="presOf" srcId="{DCD45188-4ACC-4E85-9600-5CB81F4E9E5C}" destId="{3799CCE3-C752-4BCE-8C74-C4FD35C2FF01}" srcOrd="1" destOrd="0" presId="urn:microsoft.com/office/officeart/2005/8/layout/radial1"/>
    <dgm:cxn modelId="{AE3F521D-1268-4DC6-8A57-BB964D2612E9}" type="presOf" srcId="{69814551-3838-4525-A7BE-3CDBE4FFB9AF}" destId="{2AC78C26-9837-4F73-BC04-95FE808AA1D2}" srcOrd="0" destOrd="0" presId="urn:microsoft.com/office/officeart/2005/8/layout/radial1"/>
    <dgm:cxn modelId="{CC0A5386-6366-4ADA-B819-E366CC65972C}" type="presOf" srcId="{464D419B-E94A-44B0-B692-03B865B32965}" destId="{5840E3D6-07AE-47D0-8483-892703A3EF08}" srcOrd="0" destOrd="0" presId="urn:microsoft.com/office/officeart/2005/8/layout/radial1"/>
    <dgm:cxn modelId="{1ACD5445-0A97-4A12-81B5-B9B28F8D17C5}" srcId="{40865CA1-F5F8-4AC1-85BA-FCCD5F3FBCE2}" destId="{2667D814-EEC5-49F2-8F53-1AC8B01ADBA5}" srcOrd="0" destOrd="0" parTransId="{E4E3CD04-24A7-48F7-A0ED-642B65F75E63}" sibTransId="{71B8C0FC-6213-4C1B-85B0-D992D23A6709}"/>
    <dgm:cxn modelId="{B5A40311-45C6-4919-8278-69E6437C3334}" type="presOf" srcId="{43DD41FE-9501-42E7-8F54-1FF84F3298FD}" destId="{8423E831-1134-405A-9CF1-76509FEA1762}" srcOrd="1" destOrd="0" presId="urn:microsoft.com/office/officeart/2005/8/layout/radial1"/>
    <dgm:cxn modelId="{5A1DA8BB-E4EB-4CB1-B6C1-FE84BF9B2E42}" type="presOf" srcId="{60704DBB-8C80-473E-9A9E-B3F76B3D1DA4}" destId="{E093D30E-ACC6-4254-8306-5D2FB48AEC29}" srcOrd="1" destOrd="0" presId="urn:microsoft.com/office/officeart/2005/8/layout/radial1"/>
    <dgm:cxn modelId="{F92D56FC-5FD5-45DA-97BD-5832D9548A58}" srcId="{2667D814-EEC5-49F2-8F53-1AC8B01ADBA5}" destId="{9FCECC2F-402C-4FFD-A7AB-A7BAB80C2514}" srcOrd="7" destOrd="0" parTransId="{E6A460AA-FE79-4189-81F5-AA8F9EDF8CAB}" sibTransId="{84870832-C86D-4D01-8AD2-D3F38B2DCCE6}"/>
    <dgm:cxn modelId="{4777E0B6-A374-4F85-A255-E6C4D6B9446A}" type="presOf" srcId="{DCD45188-4ACC-4E85-9600-5CB81F4E9E5C}" destId="{108F1F11-C59E-47C0-AD3F-687B8ABCA7B9}" srcOrd="0" destOrd="0" presId="urn:microsoft.com/office/officeart/2005/8/layout/radial1"/>
    <dgm:cxn modelId="{F1F4DDEA-D657-416C-8E16-BBCC0543974C}" srcId="{2667D814-EEC5-49F2-8F53-1AC8B01ADBA5}" destId="{882D8DAD-3CE2-4E04-AC05-02562B94305C}" srcOrd="3" destOrd="0" parTransId="{60704DBB-8C80-473E-9A9E-B3F76B3D1DA4}" sibTransId="{6581EEEA-F448-4EAF-A561-F09B6AD9DB5A}"/>
    <dgm:cxn modelId="{ADD0B956-115E-46F2-90AB-E94AA62EBF09}" type="presOf" srcId="{5FE0D7C9-1378-4C2B-9CF2-0DDCC6DCC7DB}" destId="{48DA3008-9BB1-4AB3-B5B9-D2F1B044B5B3}" srcOrd="1" destOrd="0" presId="urn:microsoft.com/office/officeart/2005/8/layout/radial1"/>
    <dgm:cxn modelId="{8F5FACB5-1B82-407C-A396-F6542C77A100}" type="presOf" srcId="{E6A460AA-FE79-4189-81F5-AA8F9EDF8CAB}" destId="{22F58F4E-E0DF-4B09-9CF5-A1C20430E16F}" srcOrd="1" destOrd="0" presId="urn:microsoft.com/office/officeart/2005/8/layout/radial1"/>
    <dgm:cxn modelId="{88D90D8F-BBEC-4350-A0DC-0B009AC06314}" srcId="{2667D814-EEC5-49F2-8F53-1AC8B01ADBA5}" destId="{E9CEC357-FBEA-4579-8055-5833BD89D50D}" srcOrd="0" destOrd="0" parTransId="{DCD45188-4ACC-4E85-9600-5CB81F4E9E5C}" sibTransId="{41E08D32-970A-4010-8037-FD790C51D461}"/>
    <dgm:cxn modelId="{AA16DFC2-5D6F-4719-8272-FED0425B833C}" type="presOf" srcId="{120EC9CD-6D8C-4536-95DB-775808980E01}" destId="{447D2361-490A-48B1-8457-5DF2B6A2F86B}" srcOrd="0" destOrd="0" presId="urn:microsoft.com/office/officeart/2005/8/layout/radial1"/>
    <dgm:cxn modelId="{458FE026-C76E-4E6A-BDEB-112AC9964D79}" type="presOf" srcId="{464D419B-E94A-44B0-B692-03B865B32965}" destId="{B13DB920-2D4E-4460-B99B-242566356680}" srcOrd="1" destOrd="0" presId="urn:microsoft.com/office/officeart/2005/8/layout/radial1"/>
    <dgm:cxn modelId="{2F0ADDA4-9B74-4B19-92EB-6435D7D7416D}" type="presOf" srcId="{8ABD7C43-BCF2-49AD-8537-502E0C667EFB}" destId="{EA4FFE44-59CA-4006-8EA1-3C9231F9F86A}" srcOrd="0" destOrd="0" presId="urn:microsoft.com/office/officeart/2005/8/layout/radial1"/>
    <dgm:cxn modelId="{6F476B07-5B4D-4F9D-9BC8-62683A71D1A6}" type="presOf" srcId="{40865CA1-F5F8-4AC1-85BA-FCCD5F3FBCE2}" destId="{B86264B4-1CF3-4F00-9504-3F47F00F2F53}" srcOrd="0" destOrd="0" presId="urn:microsoft.com/office/officeart/2005/8/layout/radial1"/>
    <dgm:cxn modelId="{C371C886-BA3E-45B4-914E-D6ECE741BCDB}" type="presOf" srcId="{2667D814-EEC5-49F2-8F53-1AC8B01ADBA5}" destId="{9749CA70-202C-462A-A3AE-2090CD8C9AA9}" srcOrd="0" destOrd="0" presId="urn:microsoft.com/office/officeart/2005/8/layout/radial1"/>
    <dgm:cxn modelId="{44E4066D-9BA1-45AA-996A-6F2AE1B2F0C8}" type="presOf" srcId="{882D8DAD-3CE2-4E04-AC05-02562B94305C}" destId="{34DCC956-764B-470E-9815-7102C58E8CA0}" srcOrd="0" destOrd="0" presId="urn:microsoft.com/office/officeart/2005/8/layout/radial1"/>
    <dgm:cxn modelId="{134AB3DE-5F50-4654-B308-7E3E8B634973}" srcId="{2667D814-EEC5-49F2-8F53-1AC8B01ADBA5}" destId="{B8A32903-6D41-4127-B6FF-D6689AF03902}" srcOrd="4" destOrd="0" parTransId="{69814551-3838-4525-A7BE-3CDBE4FFB9AF}" sibTransId="{30304BBC-0735-4EBD-945D-61EC7B59E30B}"/>
    <dgm:cxn modelId="{2C99AFAE-9C95-428E-B7F3-C1AA71E9173E}" type="presOf" srcId="{60704DBB-8C80-473E-9A9E-B3F76B3D1DA4}" destId="{9C5299CC-DBDF-4998-A2F7-25C229CFA6C2}" srcOrd="0" destOrd="0" presId="urn:microsoft.com/office/officeart/2005/8/layout/radial1"/>
    <dgm:cxn modelId="{E43D0019-BD42-487C-B20F-5840F362CD4A}" type="presOf" srcId="{1E3E5F65-8AEF-4FE4-9D29-0F44155EF315}" destId="{944A3670-7E39-4A21-9285-937A53C592A5}" srcOrd="0" destOrd="0" presId="urn:microsoft.com/office/officeart/2005/8/layout/radial1"/>
    <dgm:cxn modelId="{29F54D94-0F05-4B8E-A7C7-FAA833C48364}" type="presOf" srcId="{AB1396A1-972D-4E00-AA7D-51E26626D573}" destId="{A657FA5D-47A0-4315-9310-5BB60E1DE630}" srcOrd="0" destOrd="0" presId="urn:microsoft.com/office/officeart/2005/8/layout/radial1"/>
    <dgm:cxn modelId="{3F767037-5C2D-4A27-AD14-68C62BF41136}" type="presOf" srcId="{B8A32903-6D41-4127-B6FF-D6689AF03902}" destId="{C2A63441-689B-4D1C-B8FA-FA8A381B441C}" srcOrd="0" destOrd="0" presId="urn:microsoft.com/office/officeart/2005/8/layout/radial1"/>
    <dgm:cxn modelId="{1EFCD075-0FB4-47E8-98A8-315A92381E18}" type="presOf" srcId="{43DD41FE-9501-42E7-8F54-1FF84F3298FD}" destId="{53C4872D-1A14-48E1-88D7-C21865D36FB8}" srcOrd="0" destOrd="0" presId="urn:microsoft.com/office/officeart/2005/8/layout/radial1"/>
    <dgm:cxn modelId="{DF465ADE-2265-41F0-BE21-EFD516D14C19}" type="presOf" srcId="{E6A460AA-FE79-4189-81F5-AA8F9EDF8CAB}" destId="{C6ECD4BF-6682-4E79-B703-623EF8BB890C}" srcOrd="0" destOrd="0" presId="urn:microsoft.com/office/officeart/2005/8/layout/radial1"/>
    <dgm:cxn modelId="{00A74731-556A-4425-ABC3-15F8573A55A1}" type="presOf" srcId="{69814551-3838-4525-A7BE-3CDBE4FFB9AF}" destId="{71883A09-6090-43BB-B767-75692222C105}" srcOrd="1" destOrd="0" presId="urn:microsoft.com/office/officeart/2005/8/layout/radial1"/>
    <dgm:cxn modelId="{1702789A-94C7-45A8-8581-30DA5C56B56D}" srcId="{2667D814-EEC5-49F2-8F53-1AC8B01ADBA5}" destId="{AB1396A1-972D-4E00-AA7D-51E26626D573}" srcOrd="5" destOrd="0" parTransId="{43DD41FE-9501-42E7-8F54-1FF84F3298FD}" sibTransId="{368CE6D1-FC54-4257-870F-7A7F4EB75DE0}"/>
    <dgm:cxn modelId="{E4F5F7B7-B8C7-4A45-A92A-AC2237E902B4}" srcId="{2667D814-EEC5-49F2-8F53-1AC8B01ADBA5}" destId="{120EC9CD-6D8C-4536-95DB-775808980E01}" srcOrd="6" destOrd="0" parTransId="{464D419B-E94A-44B0-B692-03B865B32965}" sibTransId="{3EBCD122-EDBB-4824-BA5B-70429A07E1C9}"/>
    <dgm:cxn modelId="{9EAD988D-3D47-4CD9-99CF-F2D14905A1E6}" type="presOf" srcId="{804C6ECA-34E9-4828-AB7A-2FE590BE0ED5}" destId="{F6C5CB06-317C-437F-9A7D-CAB109D266E6}" srcOrd="0" destOrd="0" presId="urn:microsoft.com/office/officeart/2005/8/layout/radial1"/>
    <dgm:cxn modelId="{892DBF7F-EC66-4EAE-9FC1-5DD202943C0D}" type="presOf" srcId="{E9CEC357-FBEA-4579-8055-5833BD89D50D}" destId="{5774BC03-05CD-48FA-99A7-B23DE405BD69}" srcOrd="0" destOrd="0" presId="urn:microsoft.com/office/officeart/2005/8/layout/radial1"/>
    <dgm:cxn modelId="{1A3A118E-6C2F-42FE-94BB-9BE19F9C353E}" type="presParOf" srcId="{B86264B4-1CF3-4F00-9504-3F47F00F2F53}" destId="{9749CA70-202C-462A-A3AE-2090CD8C9AA9}" srcOrd="0" destOrd="0" presId="urn:microsoft.com/office/officeart/2005/8/layout/radial1"/>
    <dgm:cxn modelId="{6A366EA8-8F29-488A-8337-2DDD4C3A5245}" type="presParOf" srcId="{B86264B4-1CF3-4F00-9504-3F47F00F2F53}" destId="{108F1F11-C59E-47C0-AD3F-687B8ABCA7B9}" srcOrd="1" destOrd="0" presId="urn:microsoft.com/office/officeart/2005/8/layout/radial1"/>
    <dgm:cxn modelId="{BB9D771B-E189-4E91-9418-E75E0D48E8A7}" type="presParOf" srcId="{108F1F11-C59E-47C0-AD3F-687B8ABCA7B9}" destId="{3799CCE3-C752-4BCE-8C74-C4FD35C2FF01}" srcOrd="0" destOrd="0" presId="urn:microsoft.com/office/officeart/2005/8/layout/radial1"/>
    <dgm:cxn modelId="{2CBE4CBA-AA4A-4C1B-B9DD-0F2540BA8435}" type="presParOf" srcId="{B86264B4-1CF3-4F00-9504-3F47F00F2F53}" destId="{5774BC03-05CD-48FA-99A7-B23DE405BD69}" srcOrd="2" destOrd="0" presId="urn:microsoft.com/office/officeart/2005/8/layout/radial1"/>
    <dgm:cxn modelId="{EEC81160-FAF1-4CBC-86FA-F2C905F3FE55}" type="presParOf" srcId="{B86264B4-1CF3-4F00-9504-3F47F00F2F53}" destId="{5FF2D8B0-8D47-4381-99F8-B3AE38569983}" srcOrd="3" destOrd="0" presId="urn:microsoft.com/office/officeart/2005/8/layout/radial1"/>
    <dgm:cxn modelId="{7C4B6E56-93A0-4E7E-B4A3-542276CC3F20}" type="presParOf" srcId="{5FF2D8B0-8D47-4381-99F8-B3AE38569983}" destId="{48DA3008-9BB1-4AB3-B5B9-D2F1B044B5B3}" srcOrd="0" destOrd="0" presId="urn:microsoft.com/office/officeart/2005/8/layout/radial1"/>
    <dgm:cxn modelId="{408F491A-61BD-45EC-8578-8CAE1EC91D50}" type="presParOf" srcId="{B86264B4-1CF3-4F00-9504-3F47F00F2F53}" destId="{F6C5CB06-317C-437F-9A7D-CAB109D266E6}" srcOrd="4" destOrd="0" presId="urn:microsoft.com/office/officeart/2005/8/layout/radial1"/>
    <dgm:cxn modelId="{1134053B-75D9-4371-A2ED-C1E602DDA927}" type="presParOf" srcId="{B86264B4-1CF3-4F00-9504-3F47F00F2F53}" destId="{EA4FFE44-59CA-4006-8EA1-3C9231F9F86A}" srcOrd="5" destOrd="0" presId="urn:microsoft.com/office/officeart/2005/8/layout/radial1"/>
    <dgm:cxn modelId="{BDD86D10-14C2-47D5-B7A6-09942E257CFF}" type="presParOf" srcId="{EA4FFE44-59CA-4006-8EA1-3C9231F9F86A}" destId="{E6A98C1C-EF09-4C93-92F7-4F464AE37B6C}" srcOrd="0" destOrd="0" presId="urn:microsoft.com/office/officeart/2005/8/layout/radial1"/>
    <dgm:cxn modelId="{127D5603-DC12-4D56-81BC-0FD51292ED4C}" type="presParOf" srcId="{B86264B4-1CF3-4F00-9504-3F47F00F2F53}" destId="{944A3670-7E39-4A21-9285-937A53C592A5}" srcOrd="6" destOrd="0" presId="urn:microsoft.com/office/officeart/2005/8/layout/radial1"/>
    <dgm:cxn modelId="{DE6F920F-E9CC-4356-A698-BAF61EA97B1E}" type="presParOf" srcId="{B86264B4-1CF3-4F00-9504-3F47F00F2F53}" destId="{9C5299CC-DBDF-4998-A2F7-25C229CFA6C2}" srcOrd="7" destOrd="0" presId="urn:microsoft.com/office/officeart/2005/8/layout/radial1"/>
    <dgm:cxn modelId="{EA475DA6-6D46-4C78-AFEB-DE10B3A88798}" type="presParOf" srcId="{9C5299CC-DBDF-4998-A2F7-25C229CFA6C2}" destId="{E093D30E-ACC6-4254-8306-5D2FB48AEC29}" srcOrd="0" destOrd="0" presId="urn:microsoft.com/office/officeart/2005/8/layout/radial1"/>
    <dgm:cxn modelId="{B256F2D0-02B8-4D7E-9117-BBA62BF7E959}" type="presParOf" srcId="{B86264B4-1CF3-4F00-9504-3F47F00F2F53}" destId="{34DCC956-764B-470E-9815-7102C58E8CA0}" srcOrd="8" destOrd="0" presId="urn:microsoft.com/office/officeart/2005/8/layout/radial1"/>
    <dgm:cxn modelId="{3B1A2D9F-23F6-40E1-8637-9EF431CB2DC6}" type="presParOf" srcId="{B86264B4-1CF3-4F00-9504-3F47F00F2F53}" destId="{2AC78C26-9837-4F73-BC04-95FE808AA1D2}" srcOrd="9" destOrd="0" presId="urn:microsoft.com/office/officeart/2005/8/layout/radial1"/>
    <dgm:cxn modelId="{E424F5A7-4D06-448B-8C36-B8F87CC602E8}" type="presParOf" srcId="{2AC78C26-9837-4F73-BC04-95FE808AA1D2}" destId="{71883A09-6090-43BB-B767-75692222C105}" srcOrd="0" destOrd="0" presId="urn:microsoft.com/office/officeart/2005/8/layout/radial1"/>
    <dgm:cxn modelId="{FD797CDB-BBD5-4FE9-9B16-819842C24176}" type="presParOf" srcId="{B86264B4-1CF3-4F00-9504-3F47F00F2F53}" destId="{C2A63441-689B-4D1C-B8FA-FA8A381B441C}" srcOrd="10" destOrd="0" presId="urn:microsoft.com/office/officeart/2005/8/layout/radial1"/>
    <dgm:cxn modelId="{B655414A-C57E-48E3-A720-6E61684C2638}" type="presParOf" srcId="{B86264B4-1CF3-4F00-9504-3F47F00F2F53}" destId="{53C4872D-1A14-48E1-88D7-C21865D36FB8}" srcOrd="11" destOrd="0" presId="urn:microsoft.com/office/officeart/2005/8/layout/radial1"/>
    <dgm:cxn modelId="{42D7EB2D-189D-42EF-AD28-207528889EC3}" type="presParOf" srcId="{53C4872D-1A14-48E1-88D7-C21865D36FB8}" destId="{8423E831-1134-405A-9CF1-76509FEA1762}" srcOrd="0" destOrd="0" presId="urn:microsoft.com/office/officeart/2005/8/layout/radial1"/>
    <dgm:cxn modelId="{ADF7B7B3-3CAB-4C19-8017-B8B1C1236D47}" type="presParOf" srcId="{B86264B4-1CF3-4F00-9504-3F47F00F2F53}" destId="{A657FA5D-47A0-4315-9310-5BB60E1DE630}" srcOrd="12" destOrd="0" presId="urn:microsoft.com/office/officeart/2005/8/layout/radial1"/>
    <dgm:cxn modelId="{49C1274D-A56C-475B-817B-C044EFC6CE3F}" type="presParOf" srcId="{B86264B4-1CF3-4F00-9504-3F47F00F2F53}" destId="{5840E3D6-07AE-47D0-8483-892703A3EF08}" srcOrd="13" destOrd="0" presId="urn:microsoft.com/office/officeart/2005/8/layout/radial1"/>
    <dgm:cxn modelId="{8C026EE7-BA60-4427-837C-6D5427AF53AC}" type="presParOf" srcId="{5840E3D6-07AE-47D0-8483-892703A3EF08}" destId="{B13DB920-2D4E-4460-B99B-242566356680}" srcOrd="0" destOrd="0" presId="urn:microsoft.com/office/officeart/2005/8/layout/radial1"/>
    <dgm:cxn modelId="{9C2A3ABF-1ED2-4263-88D4-BCC816EA2CCB}" type="presParOf" srcId="{B86264B4-1CF3-4F00-9504-3F47F00F2F53}" destId="{447D2361-490A-48B1-8457-5DF2B6A2F86B}" srcOrd="14" destOrd="0" presId="urn:microsoft.com/office/officeart/2005/8/layout/radial1"/>
    <dgm:cxn modelId="{038C6DEC-CFD7-43CA-A8B9-798F1EF9AB08}" type="presParOf" srcId="{B86264B4-1CF3-4F00-9504-3F47F00F2F53}" destId="{C6ECD4BF-6682-4E79-B703-623EF8BB890C}" srcOrd="15" destOrd="0" presId="urn:microsoft.com/office/officeart/2005/8/layout/radial1"/>
    <dgm:cxn modelId="{CE3C84F2-E815-45AE-AAFA-341FB0A1DA57}" type="presParOf" srcId="{C6ECD4BF-6682-4E79-B703-623EF8BB890C}" destId="{22F58F4E-E0DF-4B09-9CF5-A1C20430E16F}" srcOrd="0" destOrd="0" presId="urn:microsoft.com/office/officeart/2005/8/layout/radial1"/>
    <dgm:cxn modelId="{B41E9A35-CB8B-4578-8355-C52B83E5C19A}" type="presParOf" srcId="{B86264B4-1CF3-4F00-9504-3F47F00F2F53}" destId="{F7A003F3-BF38-4A25-ACC2-D63BEC76C584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865CA1-F5F8-4AC1-85BA-FCCD5F3FBCE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</dgm:pt>
    <dgm:pt modelId="{2667D814-EEC5-49F2-8F53-1AC8B01ADBA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-1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E4E3CD04-24A7-48F7-A0ED-642B65F75E63}" type="parTrans" cxnId="{1ACD5445-0A97-4A12-81B5-B9B28F8D17C5}">
      <dgm:prSet/>
      <dgm:spPr/>
      <dgm:t>
        <a:bodyPr/>
        <a:lstStyle/>
        <a:p>
          <a:endParaRPr lang="ru-RU"/>
        </a:p>
      </dgm:t>
    </dgm:pt>
    <dgm:pt modelId="{71B8C0FC-6213-4C1B-85B0-D992D23A6709}" type="sibTrans" cxnId="{1ACD5445-0A97-4A12-81B5-B9B28F8D17C5}">
      <dgm:prSet/>
      <dgm:spPr/>
      <dgm:t>
        <a:bodyPr/>
        <a:lstStyle/>
        <a:p>
          <a:endParaRPr lang="ru-RU"/>
        </a:p>
      </dgm:t>
    </dgm:pt>
    <dgm:pt modelId="{E9CEC357-FBEA-4579-8055-5833BD89D50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2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DCD45188-4ACC-4E85-9600-5CB81F4E9E5C}" type="parTrans" cxnId="{88D90D8F-BBEC-4350-A0DC-0B009AC06314}">
      <dgm:prSet/>
      <dgm:spPr/>
      <dgm:t>
        <a:bodyPr/>
        <a:lstStyle/>
        <a:p>
          <a:endParaRPr lang="ru-RU"/>
        </a:p>
      </dgm:t>
    </dgm:pt>
    <dgm:pt modelId="{41E08D32-970A-4010-8037-FD790C51D461}" type="sibTrans" cxnId="{88D90D8F-BBEC-4350-A0DC-0B009AC06314}">
      <dgm:prSet/>
      <dgm:spPr/>
      <dgm:t>
        <a:bodyPr/>
        <a:lstStyle/>
        <a:p>
          <a:endParaRPr lang="ru-RU"/>
        </a:p>
      </dgm:t>
    </dgm:pt>
    <dgm:pt modelId="{804C6ECA-34E9-4828-AB7A-2FE590BE0ED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5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5FE0D7C9-1378-4C2B-9CF2-0DDCC6DCC7DB}" type="parTrans" cxnId="{494F3F95-E2AF-41B5-8EDC-C8F65CEDC7D9}">
      <dgm:prSet/>
      <dgm:spPr/>
      <dgm:t>
        <a:bodyPr/>
        <a:lstStyle/>
        <a:p>
          <a:endParaRPr lang="ru-RU"/>
        </a:p>
      </dgm:t>
    </dgm:pt>
    <dgm:pt modelId="{C6CDFAD2-7FB0-4578-B738-18574DE146A2}" type="sibTrans" cxnId="{494F3F95-E2AF-41B5-8EDC-C8F65CEDC7D9}">
      <dgm:prSet/>
      <dgm:spPr/>
      <dgm:t>
        <a:bodyPr/>
        <a:lstStyle/>
        <a:p>
          <a:endParaRPr lang="ru-RU"/>
        </a:p>
      </dgm:t>
    </dgm:pt>
    <dgm:pt modelId="{1E3E5F65-8AEF-4FE4-9D29-0F44155EF31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8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8ABD7C43-BCF2-49AD-8537-502E0C667EFB}" type="parTrans" cxnId="{4323456F-746C-431D-8F7F-80A740C24AB3}">
      <dgm:prSet/>
      <dgm:spPr/>
      <dgm:t>
        <a:bodyPr/>
        <a:lstStyle/>
        <a:p>
          <a:endParaRPr lang="ru-RU"/>
        </a:p>
      </dgm:t>
    </dgm:pt>
    <dgm:pt modelId="{7179182C-D5A3-48EA-8167-70E881BEE269}" type="sibTrans" cxnId="{4323456F-746C-431D-8F7F-80A740C24AB3}">
      <dgm:prSet/>
      <dgm:spPr/>
      <dgm:t>
        <a:bodyPr/>
        <a:lstStyle/>
        <a:p>
          <a:endParaRPr lang="ru-RU"/>
        </a:p>
      </dgm:t>
    </dgm:pt>
    <dgm:pt modelId="{882D8DAD-3CE2-4E04-AC05-02562B94305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6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60704DBB-8C80-473E-9A9E-B3F76B3D1DA4}" type="parTrans" cxnId="{F1F4DDEA-D657-416C-8E16-BBCC0543974C}">
      <dgm:prSet/>
      <dgm:spPr/>
      <dgm:t>
        <a:bodyPr/>
        <a:lstStyle/>
        <a:p>
          <a:endParaRPr lang="ru-RU"/>
        </a:p>
      </dgm:t>
    </dgm:pt>
    <dgm:pt modelId="{6581EEEA-F448-4EAF-A561-F09B6AD9DB5A}" type="sibTrans" cxnId="{F1F4DDEA-D657-416C-8E16-BBCC0543974C}">
      <dgm:prSet/>
      <dgm:spPr/>
      <dgm:t>
        <a:bodyPr/>
        <a:lstStyle/>
        <a:p>
          <a:endParaRPr lang="ru-RU"/>
        </a:p>
      </dgm:t>
    </dgm:pt>
    <dgm:pt modelId="{B8A32903-6D41-4127-B6FF-D6689AF0390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3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69814551-3838-4525-A7BE-3CDBE4FFB9AF}" type="parTrans" cxnId="{134AB3DE-5F50-4654-B308-7E3E8B634973}">
      <dgm:prSet/>
      <dgm:spPr/>
      <dgm:t>
        <a:bodyPr/>
        <a:lstStyle/>
        <a:p>
          <a:endParaRPr lang="ru-RU"/>
        </a:p>
      </dgm:t>
    </dgm:pt>
    <dgm:pt modelId="{30304BBC-0735-4EBD-945D-61EC7B59E30B}" type="sibTrans" cxnId="{134AB3DE-5F50-4654-B308-7E3E8B634973}">
      <dgm:prSet/>
      <dgm:spPr/>
      <dgm:t>
        <a:bodyPr/>
        <a:lstStyle/>
        <a:p>
          <a:endParaRPr lang="ru-RU"/>
        </a:p>
      </dgm:t>
    </dgm:pt>
    <dgm:pt modelId="{AB1396A1-972D-4E00-AA7D-51E26626D57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1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43DD41FE-9501-42E7-8F54-1FF84F3298FD}" type="parTrans" cxnId="{1702789A-94C7-45A8-8581-30DA5C56B56D}">
      <dgm:prSet/>
      <dgm:spPr/>
      <dgm:t>
        <a:bodyPr/>
        <a:lstStyle/>
        <a:p>
          <a:endParaRPr lang="ru-RU"/>
        </a:p>
      </dgm:t>
    </dgm:pt>
    <dgm:pt modelId="{368CE6D1-FC54-4257-870F-7A7F4EB75DE0}" type="sibTrans" cxnId="{1702789A-94C7-45A8-8581-30DA5C56B56D}">
      <dgm:prSet/>
      <dgm:spPr/>
      <dgm:t>
        <a:bodyPr/>
        <a:lstStyle/>
        <a:p>
          <a:endParaRPr lang="ru-RU"/>
        </a:p>
      </dgm:t>
    </dgm:pt>
    <dgm:pt modelId="{120EC9CD-6D8C-4536-95DB-775808980E0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4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464D419B-E94A-44B0-B692-03B865B32965}" type="parTrans" cxnId="{E4F5F7B7-B8C7-4A45-A92A-AC2237E902B4}">
      <dgm:prSet/>
      <dgm:spPr/>
      <dgm:t>
        <a:bodyPr/>
        <a:lstStyle/>
        <a:p>
          <a:endParaRPr lang="ru-RU"/>
        </a:p>
      </dgm:t>
    </dgm:pt>
    <dgm:pt modelId="{3EBCD122-EDBB-4824-BA5B-70429A07E1C9}" type="sibTrans" cxnId="{E4F5F7B7-B8C7-4A45-A92A-AC2237E902B4}">
      <dgm:prSet/>
      <dgm:spPr/>
      <dgm:t>
        <a:bodyPr/>
        <a:lstStyle/>
        <a:p>
          <a:endParaRPr lang="ru-RU"/>
        </a:p>
      </dgm:t>
    </dgm:pt>
    <dgm:pt modelId="{9FCECC2F-402C-4FFD-A7AB-A7BAB80C251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7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E6A460AA-FE79-4189-81F5-AA8F9EDF8CAB}" type="parTrans" cxnId="{F92D56FC-5FD5-45DA-97BD-5832D9548A58}">
      <dgm:prSet/>
      <dgm:spPr/>
      <dgm:t>
        <a:bodyPr/>
        <a:lstStyle/>
        <a:p>
          <a:endParaRPr lang="ru-RU"/>
        </a:p>
      </dgm:t>
    </dgm:pt>
    <dgm:pt modelId="{84870832-C86D-4D01-8AD2-D3F38B2DCCE6}" type="sibTrans" cxnId="{F92D56FC-5FD5-45DA-97BD-5832D9548A58}">
      <dgm:prSet/>
      <dgm:spPr/>
      <dgm:t>
        <a:bodyPr/>
        <a:lstStyle/>
        <a:p>
          <a:endParaRPr lang="ru-RU"/>
        </a:p>
      </dgm:t>
    </dgm:pt>
    <dgm:pt modelId="{B86264B4-1CF3-4F00-9504-3F47F00F2F53}" type="pres">
      <dgm:prSet presAssocID="{40865CA1-F5F8-4AC1-85BA-FCCD5F3FBCE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749CA70-202C-462A-A3AE-2090CD8C9AA9}" type="pres">
      <dgm:prSet presAssocID="{2667D814-EEC5-49F2-8F53-1AC8B01ADBA5}" presName="centerShape" presStyleLbl="node0" presStyleIdx="0" presStyleCnt="1"/>
      <dgm:spPr/>
      <dgm:t>
        <a:bodyPr/>
        <a:lstStyle/>
        <a:p>
          <a:endParaRPr lang="ru-RU"/>
        </a:p>
      </dgm:t>
    </dgm:pt>
    <dgm:pt modelId="{108F1F11-C59E-47C0-AD3F-687B8ABCA7B9}" type="pres">
      <dgm:prSet presAssocID="{DCD45188-4ACC-4E85-9600-5CB81F4E9E5C}" presName="Name9" presStyleLbl="parChTrans1D2" presStyleIdx="0" presStyleCnt="8"/>
      <dgm:spPr/>
      <dgm:t>
        <a:bodyPr/>
        <a:lstStyle/>
        <a:p>
          <a:endParaRPr lang="ru-RU"/>
        </a:p>
      </dgm:t>
    </dgm:pt>
    <dgm:pt modelId="{3799CCE3-C752-4BCE-8C74-C4FD35C2FF01}" type="pres">
      <dgm:prSet presAssocID="{DCD45188-4ACC-4E85-9600-5CB81F4E9E5C}" presName="connTx" presStyleLbl="parChTrans1D2" presStyleIdx="0" presStyleCnt="8"/>
      <dgm:spPr/>
      <dgm:t>
        <a:bodyPr/>
        <a:lstStyle/>
        <a:p>
          <a:endParaRPr lang="ru-RU"/>
        </a:p>
      </dgm:t>
    </dgm:pt>
    <dgm:pt modelId="{5774BC03-05CD-48FA-99A7-B23DE405BD69}" type="pres">
      <dgm:prSet presAssocID="{E9CEC357-FBEA-4579-8055-5833BD89D50D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F2D8B0-8D47-4381-99F8-B3AE38569983}" type="pres">
      <dgm:prSet presAssocID="{5FE0D7C9-1378-4C2B-9CF2-0DDCC6DCC7DB}" presName="Name9" presStyleLbl="parChTrans1D2" presStyleIdx="1" presStyleCnt="8"/>
      <dgm:spPr/>
      <dgm:t>
        <a:bodyPr/>
        <a:lstStyle/>
        <a:p>
          <a:endParaRPr lang="ru-RU"/>
        </a:p>
      </dgm:t>
    </dgm:pt>
    <dgm:pt modelId="{48DA3008-9BB1-4AB3-B5B9-D2F1B044B5B3}" type="pres">
      <dgm:prSet presAssocID="{5FE0D7C9-1378-4C2B-9CF2-0DDCC6DCC7DB}" presName="connTx" presStyleLbl="parChTrans1D2" presStyleIdx="1" presStyleCnt="8"/>
      <dgm:spPr/>
      <dgm:t>
        <a:bodyPr/>
        <a:lstStyle/>
        <a:p>
          <a:endParaRPr lang="ru-RU"/>
        </a:p>
      </dgm:t>
    </dgm:pt>
    <dgm:pt modelId="{F6C5CB06-317C-437F-9A7D-CAB109D266E6}" type="pres">
      <dgm:prSet presAssocID="{804C6ECA-34E9-4828-AB7A-2FE590BE0ED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FFE44-59CA-4006-8EA1-3C9231F9F86A}" type="pres">
      <dgm:prSet presAssocID="{8ABD7C43-BCF2-49AD-8537-502E0C667EFB}" presName="Name9" presStyleLbl="parChTrans1D2" presStyleIdx="2" presStyleCnt="8"/>
      <dgm:spPr/>
      <dgm:t>
        <a:bodyPr/>
        <a:lstStyle/>
        <a:p>
          <a:endParaRPr lang="ru-RU"/>
        </a:p>
      </dgm:t>
    </dgm:pt>
    <dgm:pt modelId="{E6A98C1C-EF09-4C93-92F7-4F464AE37B6C}" type="pres">
      <dgm:prSet presAssocID="{8ABD7C43-BCF2-49AD-8537-502E0C667EFB}" presName="connTx" presStyleLbl="parChTrans1D2" presStyleIdx="2" presStyleCnt="8"/>
      <dgm:spPr/>
      <dgm:t>
        <a:bodyPr/>
        <a:lstStyle/>
        <a:p>
          <a:endParaRPr lang="ru-RU"/>
        </a:p>
      </dgm:t>
    </dgm:pt>
    <dgm:pt modelId="{944A3670-7E39-4A21-9285-937A53C592A5}" type="pres">
      <dgm:prSet presAssocID="{1E3E5F65-8AEF-4FE4-9D29-0F44155EF31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5299CC-DBDF-4998-A2F7-25C229CFA6C2}" type="pres">
      <dgm:prSet presAssocID="{60704DBB-8C80-473E-9A9E-B3F76B3D1DA4}" presName="Name9" presStyleLbl="parChTrans1D2" presStyleIdx="3" presStyleCnt="8"/>
      <dgm:spPr/>
      <dgm:t>
        <a:bodyPr/>
        <a:lstStyle/>
        <a:p>
          <a:endParaRPr lang="ru-RU"/>
        </a:p>
      </dgm:t>
    </dgm:pt>
    <dgm:pt modelId="{E093D30E-ACC6-4254-8306-5D2FB48AEC29}" type="pres">
      <dgm:prSet presAssocID="{60704DBB-8C80-473E-9A9E-B3F76B3D1DA4}" presName="connTx" presStyleLbl="parChTrans1D2" presStyleIdx="3" presStyleCnt="8"/>
      <dgm:spPr/>
      <dgm:t>
        <a:bodyPr/>
        <a:lstStyle/>
        <a:p>
          <a:endParaRPr lang="ru-RU"/>
        </a:p>
      </dgm:t>
    </dgm:pt>
    <dgm:pt modelId="{34DCC956-764B-470E-9815-7102C58E8CA0}" type="pres">
      <dgm:prSet presAssocID="{882D8DAD-3CE2-4E04-AC05-02562B94305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78C26-9837-4F73-BC04-95FE808AA1D2}" type="pres">
      <dgm:prSet presAssocID="{69814551-3838-4525-A7BE-3CDBE4FFB9AF}" presName="Name9" presStyleLbl="parChTrans1D2" presStyleIdx="4" presStyleCnt="8"/>
      <dgm:spPr/>
      <dgm:t>
        <a:bodyPr/>
        <a:lstStyle/>
        <a:p>
          <a:endParaRPr lang="ru-RU"/>
        </a:p>
      </dgm:t>
    </dgm:pt>
    <dgm:pt modelId="{71883A09-6090-43BB-B767-75692222C105}" type="pres">
      <dgm:prSet presAssocID="{69814551-3838-4525-A7BE-3CDBE4FFB9AF}" presName="connTx" presStyleLbl="parChTrans1D2" presStyleIdx="4" presStyleCnt="8"/>
      <dgm:spPr/>
      <dgm:t>
        <a:bodyPr/>
        <a:lstStyle/>
        <a:p>
          <a:endParaRPr lang="ru-RU"/>
        </a:p>
      </dgm:t>
    </dgm:pt>
    <dgm:pt modelId="{C2A63441-689B-4D1C-B8FA-FA8A381B441C}" type="pres">
      <dgm:prSet presAssocID="{B8A32903-6D41-4127-B6FF-D6689AF0390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4872D-1A14-48E1-88D7-C21865D36FB8}" type="pres">
      <dgm:prSet presAssocID="{43DD41FE-9501-42E7-8F54-1FF84F3298FD}" presName="Name9" presStyleLbl="parChTrans1D2" presStyleIdx="5" presStyleCnt="8"/>
      <dgm:spPr/>
      <dgm:t>
        <a:bodyPr/>
        <a:lstStyle/>
        <a:p>
          <a:endParaRPr lang="ru-RU"/>
        </a:p>
      </dgm:t>
    </dgm:pt>
    <dgm:pt modelId="{8423E831-1134-405A-9CF1-76509FEA1762}" type="pres">
      <dgm:prSet presAssocID="{43DD41FE-9501-42E7-8F54-1FF84F3298FD}" presName="connTx" presStyleLbl="parChTrans1D2" presStyleIdx="5" presStyleCnt="8"/>
      <dgm:spPr/>
      <dgm:t>
        <a:bodyPr/>
        <a:lstStyle/>
        <a:p>
          <a:endParaRPr lang="ru-RU"/>
        </a:p>
      </dgm:t>
    </dgm:pt>
    <dgm:pt modelId="{A657FA5D-47A0-4315-9310-5BB60E1DE630}" type="pres">
      <dgm:prSet presAssocID="{AB1396A1-972D-4E00-AA7D-51E26626D573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0E3D6-07AE-47D0-8483-892703A3EF08}" type="pres">
      <dgm:prSet presAssocID="{464D419B-E94A-44B0-B692-03B865B32965}" presName="Name9" presStyleLbl="parChTrans1D2" presStyleIdx="6" presStyleCnt="8"/>
      <dgm:spPr/>
      <dgm:t>
        <a:bodyPr/>
        <a:lstStyle/>
        <a:p>
          <a:endParaRPr lang="ru-RU"/>
        </a:p>
      </dgm:t>
    </dgm:pt>
    <dgm:pt modelId="{B13DB920-2D4E-4460-B99B-242566356680}" type="pres">
      <dgm:prSet presAssocID="{464D419B-E94A-44B0-B692-03B865B32965}" presName="connTx" presStyleLbl="parChTrans1D2" presStyleIdx="6" presStyleCnt="8"/>
      <dgm:spPr/>
      <dgm:t>
        <a:bodyPr/>
        <a:lstStyle/>
        <a:p>
          <a:endParaRPr lang="ru-RU"/>
        </a:p>
      </dgm:t>
    </dgm:pt>
    <dgm:pt modelId="{447D2361-490A-48B1-8457-5DF2B6A2F86B}" type="pres">
      <dgm:prSet presAssocID="{120EC9CD-6D8C-4536-95DB-775808980E01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CD4BF-6682-4E79-B703-623EF8BB890C}" type="pres">
      <dgm:prSet presAssocID="{E6A460AA-FE79-4189-81F5-AA8F9EDF8CAB}" presName="Name9" presStyleLbl="parChTrans1D2" presStyleIdx="7" presStyleCnt="8"/>
      <dgm:spPr/>
      <dgm:t>
        <a:bodyPr/>
        <a:lstStyle/>
        <a:p>
          <a:endParaRPr lang="ru-RU"/>
        </a:p>
      </dgm:t>
    </dgm:pt>
    <dgm:pt modelId="{22F58F4E-E0DF-4B09-9CF5-A1C20430E16F}" type="pres">
      <dgm:prSet presAssocID="{E6A460AA-FE79-4189-81F5-AA8F9EDF8CAB}" presName="connTx" presStyleLbl="parChTrans1D2" presStyleIdx="7" presStyleCnt="8"/>
      <dgm:spPr/>
      <dgm:t>
        <a:bodyPr/>
        <a:lstStyle/>
        <a:p>
          <a:endParaRPr lang="ru-RU"/>
        </a:p>
      </dgm:t>
    </dgm:pt>
    <dgm:pt modelId="{F7A003F3-BF38-4A25-ACC2-D63BEC76C584}" type="pres">
      <dgm:prSet presAssocID="{9FCECC2F-402C-4FFD-A7AB-A7BAB80C251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B32B31-7711-4956-A992-4C0FDEF78FD8}" type="presOf" srcId="{464D419B-E94A-44B0-B692-03B865B32965}" destId="{5840E3D6-07AE-47D0-8483-892703A3EF08}" srcOrd="0" destOrd="0" presId="urn:microsoft.com/office/officeart/2005/8/layout/radial1"/>
    <dgm:cxn modelId="{BAEA58C9-F909-4AF5-B2E1-C83720E98682}" type="presOf" srcId="{69814551-3838-4525-A7BE-3CDBE4FFB9AF}" destId="{71883A09-6090-43BB-B767-75692222C105}" srcOrd="1" destOrd="0" presId="urn:microsoft.com/office/officeart/2005/8/layout/radial1"/>
    <dgm:cxn modelId="{4323456F-746C-431D-8F7F-80A740C24AB3}" srcId="{2667D814-EEC5-49F2-8F53-1AC8B01ADBA5}" destId="{1E3E5F65-8AEF-4FE4-9D29-0F44155EF315}" srcOrd="2" destOrd="0" parTransId="{8ABD7C43-BCF2-49AD-8537-502E0C667EFB}" sibTransId="{7179182C-D5A3-48EA-8167-70E881BEE269}"/>
    <dgm:cxn modelId="{84ED7BE3-D991-4A0E-9392-336614A661DB}" type="presOf" srcId="{5FE0D7C9-1378-4C2B-9CF2-0DDCC6DCC7DB}" destId="{5FF2D8B0-8D47-4381-99F8-B3AE38569983}" srcOrd="0" destOrd="0" presId="urn:microsoft.com/office/officeart/2005/8/layout/radial1"/>
    <dgm:cxn modelId="{67A63B2E-98B7-4A36-AD49-210E68322625}" type="presOf" srcId="{E6A460AA-FE79-4189-81F5-AA8F9EDF8CAB}" destId="{C6ECD4BF-6682-4E79-B703-623EF8BB890C}" srcOrd="0" destOrd="0" presId="urn:microsoft.com/office/officeart/2005/8/layout/radial1"/>
    <dgm:cxn modelId="{494F3F95-E2AF-41B5-8EDC-C8F65CEDC7D9}" srcId="{2667D814-EEC5-49F2-8F53-1AC8B01ADBA5}" destId="{804C6ECA-34E9-4828-AB7A-2FE590BE0ED5}" srcOrd="1" destOrd="0" parTransId="{5FE0D7C9-1378-4C2B-9CF2-0DDCC6DCC7DB}" sibTransId="{C6CDFAD2-7FB0-4578-B738-18574DE146A2}"/>
    <dgm:cxn modelId="{F74CA6D4-24F8-4E5A-BF72-21435D8F38B1}" type="presOf" srcId="{882D8DAD-3CE2-4E04-AC05-02562B94305C}" destId="{34DCC956-764B-470E-9815-7102C58E8CA0}" srcOrd="0" destOrd="0" presId="urn:microsoft.com/office/officeart/2005/8/layout/radial1"/>
    <dgm:cxn modelId="{7854CC77-9DCD-4783-8B99-273707C23EEC}" type="presOf" srcId="{120EC9CD-6D8C-4536-95DB-775808980E01}" destId="{447D2361-490A-48B1-8457-5DF2B6A2F86B}" srcOrd="0" destOrd="0" presId="urn:microsoft.com/office/officeart/2005/8/layout/radial1"/>
    <dgm:cxn modelId="{C95857DB-821C-4033-B2F7-E23EDD4F7373}" type="presOf" srcId="{E6A460AA-FE79-4189-81F5-AA8F9EDF8CAB}" destId="{22F58F4E-E0DF-4B09-9CF5-A1C20430E16F}" srcOrd="1" destOrd="0" presId="urn:microsoft.com/office/officeart/2005/8/layout/radial1"/>
    <dgm:cxn modelId="{89899ABE-7C8C-4E29-B8C8-D26A2B8E4F5B}" type="presOf" srcId="{804C6ECA-34E9-4828-AB7A-2FE590BE0ED5}" destId="{F6C5CB06-317C-437F-9A7D-CAB109D266E6}" srcOrd="0" destOrd="0" presId="urn:microsoft.com/office/officeart/2005/8/layout/radial1"/>
    <dgm:cxn modelId="{1ACD5445-0A97-4A12-81B5-B9B28F8D17C5}" srcId="{40865CA1-F5F8-4AC1-85BA-FCCD5F3FBCE2}" destId="{2667D814-EEC5-49F2-8F53-1AC8B01ADBA5}" srcOrd="0" destOrd="0" parTransId="{E4E3CD04-24A7-48F7-A0ED-642B65F75E63}" sibTransId="{71B8C0FC-6213-4C1B-85B0-D992D23A6709}"/>
    <dgm:cxn modelId="{CC3CD4B1-FB78-40AE-8EED-FA1A55F3DD1F}" type="presOf" srcId="{8ABD7C43-BCF2-49AD-8537-502E0C667EFB}" destId="{EA4FFE44-59CA-4006-8EA1-3C9231F9F86A}" srcOrd="0" destOrd="0" presId="urn:microsoft.com/office/officeart/2005/8/layout/radial1"/>
    <dgm:cxn modelId="{2DD6AB5F-F8B0-433A-AFCA-D20256C1A70A}" type="presOf" srcId="{43DD41FE-9501-42E7-8F54-1FF84F3298FD}" destId="{8423E831-1134-405A-9CF1-76509FEA1762}" srcOrd="1" destOrd="0" presId="urn:microsoft.com/office/officeart/2005/8/layout/radial1"/>
    <dgm:cxn modelId="{FDE3B656-3CDA-4DA1-B95F-2C3F46584144}" type="presOf" srcId="{60704DBB-8C80-473E-9A9E-B3F76B3D1DA4}" destId="{E093D30E-ACC6-4254-8306-5D2FB48AEC29}" srcOrd="1" destOrd="0" presId="urn:microsoft.com/office/officeart/2005/8/layout/radial1"/>
    <dgm:cxn modelId="{83D58C7C-5517-47A9-B933-F27EEB4EE1FB}" type="presOf" srcId="{40865CA1-F5F8-4AC1-85BA-FCCD5F3FBCE2}" destId="{B86264B4-1CF3-4F00-9504-3F47F00F2F53}" srcOrd="0" destOrd="0" presId="urn:microsoft.com/office/officeart/2005/8/layout/radial1"/>
    <dgm:cxn modelId="{F92D56FC-5FD5-45DA-97BD-5832D9548A58}" srcId="{2667D814-EEC5-49F2-8F53-1AC8B01ADBA5}" destId="{9FCECC2F-402C-4FFD-A7AB-A7BAB80C2514}" srcOrd="7" destOrd="0" parTransId="{E6A460AA-FE79-4189-81F5-AA8F9EDF8CAB}" sibTransId="{84870832-C86D-4D01-8AD2-D3F38B2DCCE6}"/>
    <dgm:cxn modelId="{F1F4DDEA-D657-416C-8E16-BBCC0543974C}" srcId="{2667D814-EEC5-49F2-8F53-1AC8B01ADBA5}" destId="{882D8DAD-3CE2-4E04-AC05-02562B94305C}" srcOrd="3" destOrd="0" parTransId="{60704DBB-8C80-473E-9A9E-B3F76B3D1DA4}" sibTransId="{6581EEEA-F448-4EAF-A561-F09B6AD9DB5A}"/>
    <dgm:cxn modelId="{043F8EA7-6BE4-4682-BE7B-106DF88E080E}" type="presOf" srcId="{8ABD7C43-BCF2-49AD-8537-502E0C667EFB}" destId="{E6A98C1C-EF09-4C93-92F7-4F464AE37B6C}" srcOrd="1" destOrd="0" presId="urn:microsoft.com/office/officeart/2005/8/layout/radial1"/>
    <dgm:cxn modelId="{88D90D8F-BBEC-4350-A0DC-0B009AC06314}" srcId="{2667D814-EEC5-49F2-8F53-1AC8B01ADBA5}" destId="{E9CEC357-FBEA-4579-8055-5833BD89D50D}" srcOrd="0" destOrd="0" parTransId="{DCD45188-4ACC-4E85-9600-5CB81F4E9E5C}" sibTransId="{41E08D32-970A-4010-8037-FD790C51D461}"/>
    <dgm:cxn modelId="{3C03C640-DEFB-4CAF-AA39-76795E69016E}" type="presOf" srcId="{DCD45188-4ACC-4E85-9600-5CB81F4E9E5C}" destId="{108F1F11-C59E-47C0-AD3F-687B8ABCA7B9}" srcOrd="0" destOrd="0" presId="urn:microsoft.com/office/officeart/2005/8/layout/radial1"/>
    <dgm:cxn modelId="{5BEAC68A-0780-49F6-BA48-DDC59395DE3A}" type="presOf" srcId="{2667D814-EEC5-49F2-8F53-1AC8B01ADBA5}" destId="{9749CA70-202C-462A-A3AE-2090CD8C9AA9}" srcOrd="0" destOrd="0" presId="urn:microsoft.com/office/officeart/2005/8/layout/radial1"/>
    <dgm:cxn modelId="{1147F4C6-A259-48A1-A3B2-9E58C4EEC13A}" type="presOf" srcId="{9FCECC2F-402C-4FFD-A7AB-A7BAB80C2514}" destId="{F7A003F3-BF38-4A25-ACC2-D63BEC76C584}" srcOrd="0" destOrd="0" presId="urn:microsoft.com/office/officeart/2005/8/layout/radial1"/>
    <dgm:cxn modelId="{449085D3-5C2C-4FD7-BA67-DDB6BF4F6678}" type="presOf" srcId="{464D419B-E94A-44B0-B692-03B865B32965}" destId="{B13DB920-2D4E-4460-B99B-242566356680}" srcOrd="1" destOrd="0" presId="urn:microsoft.com/office/officeart/2005/8/layout/radial1"/>
    <dgm:cxn modelId="{134AB3DE-5F50-4654-B308-7E3E8B634973}" srcId="{2667D814-EEC5-49F2-8F53-1AC8B01ADBA5}" destId="{B8A32903-6D41-4127-B6FF-D6689AF03902}" srcOrd="4" destOrd="0" parTransId="{69814551-3838-4525-A7BE-3CDBE4FFB9AF}" sibTransId="{30304BBC-0735-4EBD-945D-61EC7B59E30B}"/>
    <dgm:cxn modelId="{566D0D84-817E-4EA1-8155-421DD9F113A5}" type="presOf" srcId="{B8A32903-6D41-4127-B6FF-D6689AF03902}" destId="{C2A63441-689B-4D1C-B8FA-FA8A381B441C}" srcOrd="0" destOrd="0" presId="urn:microsoft.com/office/officeart/2005/8/layout/radial1"/>
    <dgm:cxn modelId="{2892EBF2-DA31-43FC-9A6A-B4958896B44B}" type="presOf" srcId="{43DD41FE-9501-42E7-8F54-1FF84F3298FD}" destId="{53C4872D-1A14-48E1-88D7-C21865D36FB8}" srcOrd="0" destOrd="0" presId="urn:microsoft.com/office/officeart/2005/8/layout/radial1"/>
    <dgm:cxn modelId="{A8C303D0-D8F0-4F53-8C5B-7FF27D7D5A98}" type="presOf" srcId="{69814551-3838-4525-A7BE-3CDBE4FFB9AF}" destId="{2AC78C26-9837-4F73-BC04-95FE808AA1D2}" srcOrd="0" destOrd="0" presId="urn:microsoft.com/office/officeart/2005/8/layout/radial1"/>
    <dgm:cxn modelId="{F5CB6DB1-82D7-41C0-9EE3-05CA2B06FA26}" type="presOf" srcId="{1E3E5F65-8AEF-4FE4-9D29-0F44155EF315}" destId="{944A3670-7E39-4A21-9285-937A53C592A5}" srcOrd="0" destOrd="0" presId="urn:microsoft.com/office/officeart/2005/8/layout/radial1"/>
    <dgm:cxn modelId="{201FA550-E002-4D11-8345-7F8241C90FF6}" type="presOf" srcId="{60704DBB-8C80-473E-9A9E-B3F76B3D1DA4}" destId="{9C5299CC-DBDF-4998-A2F7-25C229CFA6C2}" srcOrd="0" destOrd="0" presId="urn:microsoft.com/office/officeart/2005/8/layout/radial1"/>
    <dgm:cxn modelId="{16D17572-E787-4E6D-8302-BD9A0D0EE79F}" type="presOf" srcId="{5FE0D7C9-1378-4C2B-9CF2-0DDCC6DCC7DB}" destId="{48DA3008-9BB1-4AB3-B5B9-D2F1B044B5B3}" srcOrd="1" destOrd="0" presId="urn:microsoft.com/office/officeart/2005/8/layout/radial1"/>
    <dgm:cxn modelId="{F2BD950B-3389-4042-B7A1-714FBB8800A3}" type="presOf" srcId="{DCD45188-4ACC-4E85-9600-5CB81F4E9E5C}" destId="{3799CCE3-C752-4BCE-8C74-C4FD35C2FF01}" srcOrd="1" destOrd="0" presId="urn:microsoft.com/office/officeart/2005/8/layout/radial1"/>
    <dgm:cxn modelId="{508E4088-115E-480B-BF4B-B7F030626DC6}" type="presOf" srcId="{AB1396A1-972D-4E00-AA7D-51E26626D573}" destId="{A657FA5D-47A0-4315-9310-5BB60E1DE630}" srcOrd="0" destOrd="0" presId="urn:microsoft.com/office/officeart/2005/8/layout/radial1"/>
    <dgm:cxn modelId="{314225A1-40F8-4B64-8089-C1681E498184}" type="presOf" srcId="{E9CEC357-FBEA-4579-8055-5833BD89D50D}" destId="{5774BC03-05CD-48FA-99A7-B23DE405BD69}" srcOrd="0" destOrd="0" presId="urn:microsoft.com/office/officeart/2005/8/layout/radial1"/>
    <dgm:cxn modelId="{1702789A-94C7-45A8-8581-30DA5C56B56D}" srcId="{2667D814-EEC5-49F2-8F53-1AC8B01ADBA5}" destId="{AB1396A1-972D-4E00-AA7D-51E26626D573}" srcOrd="5" destOrd="0" parTransId="{43DD41FE-9501-42E7-8F54-1FF84F3298FD}" sibTransId="{368CE6D1-FC54-4257-870F-7A7F4EB75DE0}"/>
    <dgm:cxn modelId="{E4F5F7B7-B8C7-4A45-A92A-AC2237E902B4}" srcId="{2667D814-EEC5-49F2-8F53-1AC8B01ADBA5}" destId="{120EC9CD-6D8C-4536-95DB-775808980E01}" srcOrd="6" destOrd="0" parTransId="{464D419B-E94A-44B0-B692-03B865B32965}" sibTransId="{3EBCD122-EDBB-4824-BA5B-70429A07E1C9}"/>
    <dgm:cxn modelId="{7669A2FA-4ED1-4A01-9C36-C54DBC2BC15E}" type="presParOf" srcId="{B86264B4-1CF3-4F00-9504-3F47F00F2F53}" destId="{9749CA70-202C-462A-A3AE-2090CD8C9AA9}" srcOrd="0" destOrd="0" presId="urn:microsoft.com/office/officeart/2005/8/layout/radial1"/>
    <dgm:cxn modelId="{BBC211D2-3286-4B0D-9DCD-A68BDAE15061}" type="presParOf" srcId="{B86264B4-1CF3-4F00-9504-3F47F00F2F53}" destId="{108F1F11-C59E-47C0-AD3F-687B8ABCA7B9}" srcOrd="1" destOrd="0" presId="urn:microsoft.com/office/officeart/2005/8/layout/radial1"/>
    <dgm:cxn modelId="{FF7DAC67-743E-47F6-8276-E2202F836E76}" type="presParOf" srcId="{108F1F11-C59E-47C0-AD3F-687B8ABCA7B9}" destId="{3799CCE3-C752-4BCE-8C74-C4FD35C2FF01}" srcOrd="0" destOrd="0" presId="urn:microsoft.com/office/officeart/2005/8/layout/radial1"/>
    <dgm:cxn modelId="{64142483-B219-4F39-B893-144C5E6284BC}" type="presParOf" srcId="{B86264B4-1CF3-4F00-9504-3F47F00F2F53}" destId="{5774BC03-05CD-48FA-99A7-B23DE405BD69}" srcOrd="2" destOrd="0" presId="urn:microsoft.com/office/officeart/2005/8/layout/radial1"/>
    <dgm:cxn modelId="{31A303C5-1C71-4C19-979D-722276AEEBB0}" type="presParOf" srcId="{B86264B4-1CF3-4F00-9504-3F47F00F2F53}" destId="{5FF2D8B0-8D47-4381-99F8-B3AE38569983}" srcOrd="3" destOrd="0" presId="urn:microsoft.com/office/officeart/2005/8/layout/radial1"/>
    <dgm:cxn modelId="{69973141-C65B-419B-B121-BFAEC08F71CE}" type="presParOf" srcId="{5FF2D8B0-8D47-4381-99F8-B3AE38569983}" destId="{48DA3008-9BB1-4AB3-B5B9-D2F1B044B5B3}" srcOrd="0" destOrd="0" presId="urn:microsoft.com/office/officeart/2005/8/layout/radial1"/>
    <dgm:cxn modelId="{F5B96378-7D03-46E9-ADD2-F53862E66C9B}" type="presParOf" srcId="{B86264B4-1CF3-4F00-9504-3F47F00F2F53}" destId="{F6C5CB06-317C-437F-9A7D-CAB109D266E6}" srcOrd="4" destOrd="0" presId="urn:microsoft.com/office/officeart/2005/8/layout/radial1"/>
    <dgm:cxn modelId="{795B3D1D-EB95-462D-B838-780871A22B49}" type="presParOf" srcId="{B86264B4-1CF3-4F00-9504-3F47F00F2F53}" destId="{EA4FFE44-59CA-4006-8EA1-3C9231F9F86A}" srcOrd="5" destOrd="0" presId="urn:microsoft.com/office/officeart/2005/8/layout/radial1"/>
    <dgm:cxn modelId="{9736C9E6-B5AD-4779-A397-99AEF8D1643B}" type="presParOf" srcId="{EA4FFE44-59CA-4006-8EA1-3C9231F9F86A}" destId="{E6A98C1C-EF09-4C93-92F7-4F464AE37B6C}" srcOrd="0" destOrd="0" presId="urn:microsoft.com/office/officeart/2005/8/layout/radial1"/>
    <dgm:cxn modelId="{7C5328EA-8488-4735-B3A3-D4A04C940FD9}" type="presParOf" srcId="{B86264B4-1CF3-4F00-9504-3F47F00F2F53}" destId="{944A3670-7E39-4A21-9285-937A53C592A5}" srcOrd="6" destOrd="0" presId="urn:microsoft.com/office/officeart/2005/8/layout/radial1"/>
    <dgm:cxn modelId="{0BF3CACB-B5AF-433E-8BC9-9387790336F9}" type="presParOf" srcId="{B86264B4-1CF3-4F00-9504-3F47F00F2F53}" destId="{9C5299CC-DBDF-4998-A2F7-25C229CFA6C2}" srcOrd="7" destOrd="0" presId="urn:microsoft.com/office/officeart/2005/8/layout/radial1"/>
    <dgm:cxn modelId="{A2500230-4E3E-471E-9C76-7FFBBFBD88BC}" type="presParOf" srcId="{9C5299CC-DBDF-4998-A2F7-25C229CFA6C2}" destId="{E093D30E-ACC6-4254-8306-5D2FB48AEC29}" srcOrd="0" destOrd="0" presId="urn:microsoft.com/office/officeart/2005/8/layout/radial1"/>
    <dgm:cxn modelId="{9B555169-7605-4020-914D-A998B054F78D}" type="presParOf" srcId="{B86264B4-1CF3-4F00-9504-3F47F00F2F53}" destId="{34DCC956-764B-470E-9815-7102C58E8CA0}" srcOrd="8" destOrd="0" presId="urn:microsoft.com/office/officeart/2005/8/layout/radial1"/>
    <dgm:cxn modelId="{775EACF8-2FF8-4C90-AAE1-10B085AAF4AF}" type="presParOf" srcId="{B86264B4-1CF3-4F00-9504-3F47F00F2F53}" destId="{2AC78C26-9837-4F73-BC04-95FE808AA1D2}" srcOrd="9" destOrd="0" presId="urn:microsoft.com/office/officeart/2005/8/layout/radial1"/>
    <dgm:cxn modelId="{1856AF99-EC1D-4E62-834A-BEB923CB0E57}" type="presParOf" srcId="{2AC78C26-9837-4F73-BC04-95FE808AA1D2}" destId="{71883A09-6090-43BB-B767-75692222C105}" srcOrd="0" destOrd="0" presId="urn:microsoft.com/office/officeart/2005/8/layout/radial1"/>
    <dgm:cxn modelId="{7B16D33D-9900-4190-8C2C-A04BD95CB08E}" type="presParOf" srcId="{B86264B4-1CF3-4F00-9504-3F47F00F2F53}" destId="{C2A63441-689B-4D1C-B8FA-FA8A381B441C}" srcOrd="10" destOrd="0" presId="urn:microsoft.com/office/officeart/2005/8/layout/radial1"/>
    <dgm:cxn modelId="{5D4224FD-97D7-46DC-A033-4B329CA5AED2}" type="presParOf" srcId="{B86264B4-1CF3-4F00-9504-3F47F00F2F53}" destId="{53C4872D-1A14-48E1-88D7-C21865D36FB8}" srcOrd="11" destOrd="0" presId="urn:microsoft.com/office/officeart/2005/8/layout/radial1"/>
    <dgm:cxn modelId="{6217BF97-E903-451A-8F75-30C29E9E3C9D}" type="presParOf" srcId="{53C4872D-1A14-48E1-88D7-C21865D36FB8}" destId="{8423E831-1134-405A-9CF1-76509FEA1762}" srcOrd="0" destOrd="0" presId="urn:microsoft.com/office/officeart/2005/8/layout/radial1"/>
    <dgm:cxn modelId="{6ED0E23D-C04E-404C-A461-4D9240625681}" type="presParOf" srcId="{B86264B4-1CF3-4F00-9504-3F47F00F2F53}" destId="{A657FA5D-47A0-4315-9310-5BB60E1DE630}" srcOrd="12" destOrd="0" presId="urn:microsoft.com/office/officeart/2005/8/layout/radial1"/>
    <dgm:cxn modelId="{61F46585-AE5B-4449-ABAD-A4A15BC8E1B3}" type="presParOf" srcId="{B86264B4-1CF3-4F00-9504-3F47F00F2F53}" destId="{5840E3D6-07AE-47D0-8483-892703A3EF08}" srcOrd="13" destOrd="0" presId="urn:microsoft.com/office/officeart/2005/8/layout/radial1"/>
    <dgm:cxn modelId="{43E568E1-EE31-47E0-BEBA-13ACA064F91F}" type="presParOf" srcId="{5840E3D6-07AE-47D0-8483-892703A3EF08}" destId="{B13DB920-2D4E-4460-B99B-242566356680}" srcOrd="0" destOrd="0" presId="urn:microsoft.com/office/officeart/2005/8/layout/radial1"/>
    <dgm:cxn modelId="{EBDD0B64-1A6C-4342-B6B6-CDB002774FE9}" type="presParOf" srcId="{B86264B4-1CF3-4F00-9504-3F47F00F2F53}" destId="{447D2361-490A-48B1-8457-5DF2B6A2F86B}" srcOrd="14" destOrd="0" presId="urn:microsoft.com/office/officeart/2005/8/layout/radial1"/>
    <dgm:cxn modelId="{AD00EDAD-26D3-4BC1-89DF-FE584A18D0DE}" type="presParOf" srcId="{B86264B4-1CF3-4F00-9504-3F47F00F2F53}" destId="{C6ECD4BF-6682-4E79-B703-623EF8BB890C}" srcOrd="15" destOrd="0" presId="urn:microsoft.com/office/officeart/2005/8/layout/radial1"/>
    <dgm:cxn modelId="{A1E8D4B9-EF4F-4B22-8208-04C1391B7248}" type="presParOf" srcId="{C6ECD4BF-6682-4E79-B703-623EF8BB890C}" destId="{22F58F4E-E0DF-4B09-9CF5-A1C20430E16F}" srcOrd="0" destOrd="0" presId="urn:microsoft.com/office/officeart/2005/8/layout/radial1"/>
    <dgm:cxn modelId="{AEF8B63C-EB83-42DC-8187-FE3C495AF63A}" type="presParOf" srcId="{B86264B4-1CF3-4F00-9504-3F47F00F2F53}" destId="{F7A003F3-BF38-4A25-ACC2-D63BEC76C584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9CA70-202C-462A-A3AE-2090CD8C9AA9}">
      <dsp:nvSpPr>
        <dsp:cNvPr id="0" name=""/>
        <dsp:cNvSpPr/>
      </dsp:nvSpPr>
      <dsp:spPr>
        <a:xfrm>
          <a:off x="4876394" y="2095094"/>
          <a:ext cx="1220011" cy="12200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dirty="0" smtClean="0">
              <a:ln/>
              <a:effectLst/>
              <a:latin typeface="Arial" charset="0"/>
              <a:cs typeface="Arial" charset="0"/>
            </a:rPr>
            <a:t>+1</a:t>
          </a:r>
        </a:p>
      </dsp:txBody>
      <dsp:txXfrm>
        <a:off x="5055060" y="2273760"/>
        <a:ext cx="862679" cy="862679"/>
      </dsp:txXfrm>
    </dsp:sp>
    <dsp:sp modelId="{108F1F11-C59E-47C0-AD3F-687B8ABCA7B9}">
      <dsp:nvSpPr>
        <dsp:cNvPr id="0" name=""/>
        <dsp:cNvSpPr/>
      </dsp:nvSpPr>
      <dsp:spPr>
        <a:xfrm rot="16200000">
          <a:off x="5059098" y="1657785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65034" y="1646427"/>
        <a:ext cx="42730" cy="42730"/>
      </dsp:txXfrm>
    </dsp:sp>
    <dsp:sp modelId="{5774BC03-05CD-48FA-99A7-B23DE405BD69}">
      <dsp:nvSpPr>
        <dsp:cNvPr id="0" name=""/>
        <dsp:cNvSpPr/>
      </dsp:nvSpPr>
      <dsp:spPr>
        <a:xfrm>
          <a:off x="4876394" y="20478"/>
          <a:ext cx="1220011" cy="12200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2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5055060" y="199144"/>
        <a:ext cx="862679" cy="862679"/>
      </dsp:txXfrm>
    </dsp:sp>
    <dsp:sp modelId="{5FF2D8B0-8D47-4381-99F8-B3AE38569983}">
      <dsp:nvSpPr>
        <dsp:cNvPr id="0" name=""/>
        <dsp:cNvSpPr/>
      </dsp:nvSpPr>
      <dsp:spPr>
        <a:xfrm rot="18900000">
          <a:off x="5792585" y="1961606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98522" y="1950247"/>
        <a:ext cx="42730" cy="42730"/>
      </dsp:txXfrm>
    </dsp:sp>
    <dsp:sp modelId="{F6C5CB06-317C-437F-9A7D-CAB109D266E6}">
      <dsp:nvSpPr>
        <dsp:cNvPr id="0" name=""/>
        <dsp:cNvSpPr/>
      </dsp:nvSpPr>
      <dsp:spPr>
        <a:xfrm>
          <a:off x="6343368" y="628119"/>
          <a:ext cx="1220011" cy="12200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5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6522034" y="806785"/>
        <a:ext cx="862679" cy="862679"/>
      </dsp:txXfrm>
    </dsp:sp>
    <dsp:sp modelId="{EA4FFE44-59CA-4006-8EA1-3C9231F9F86A}">
      <dsp:nvSpPr>
        <dsp:cNvPr id="0" name=""/>
        <dsp:cNvSpPr/>
      </dsp:nvSpPr>
      <dsp:spPr>
        <a:xfrm>
          <a:off x="6096405" y="2695093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502342" y="2683734"/>
        <a:ext cx="42730" cy="42730"/>
      </dsp:txXfrm>
    </dsp:sp>
    <dsp:sp modelId="{944A3670-7E39-4A21-9285-937A53C592A5}">
      <dsp:nvSpPr>
        <dsp:cNvPr id="0" name=""/>
        <dsp:cNvSpPr/>
      </dsp:nvSpPr>
      <dsp:spPr>
        <a:xfrm>
          <a:off x="6951009" y="2095094"/>
          <a:ext cx="1220011" cy="12200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8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7129675" y="2273760"/>
        <a:ext cx="862679" cy="862679"/>
      </dsp:txXfrm>
    </dsp:sp>
    <dsp:sp modelId="{9C5299CC-DBDF-4998-A2F7-25C229CFA6C2}">
      <dsp:nvSpPr>
        <dsp:cNvPr id="0" name=""/>
        <dsp:cNvSpPr/>
      </dsp:nvSpPr>
      <dsp:spPr>
        <a:xfrm rot="2700000">
          <a:off x="5792585" y="3428580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98522" y="3417222"/>
        <a:ext cx="42730" cy="42730"/>
      </dsp:txXfrm>
    </dsp:sp>
    <dsp:sp modelId="{34DCC956-764B-470E-9815-7102C58E8CA0}">
      <dsp:nvSpPr>
        <dsp:cNvPr id="0" name=""/>
        <dsp:cNvSpPr/>
      </dsp:nvSpPr>
      <dsp:spPr>
        <a:xfrm>
          <a:off x="6343368" y="3562068"/>
          <a:ext cx="1220011" cy="12200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6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6522034" y="3740734"/>
        <a:ext cx="862679" cy="862679"/>
      </dsp:txXfrm>
    </dsp:sp>
    <dsp:sp modelId="{2AC78C26-9837-4F73-BC04-95FE808AA1D2}">
      <dsp:nvSpPr>
        <dsp:cNvPr id="0" name=""/>
        <dsp:cNvSpPr/>
      </dsp:nvSpPr>
      <dsp:spPr>
        <a:xfrm rot="5400000">
          <a:off x="5059098" y="3732401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65034" y="3721042"/>
        <a:ext cx="42730" cy="42730"/>
      </dsp:txXfrm>
    </dsp:sp>
    <dsp:sp modelId="{C2A63441-689B-4D1C-B8FA-FA8A381B441C}">
      <dsp:nvSpPr>
        <dsp:cNvPr id="0" name=""/>
        <dsp:cNvSpPr/>
      </dsp:nvSpPr>
      <dsp:spPr>
        <a:xfrm>
          <a:off x="4876394" y="4169709"/>
          <a:ext cx="1220011" cy="122001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3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5055060" y="4348375"/>
        <a:ext cx="862679" cy="862679"/>
      </dsp:txXfrm>
    </dsp:sp>
    <dsp:sp modelId="{53C4872D-1A14-48E1-88D7-C21865D36FB8}">
      <dsp:nvSpPr>
        <dsp:cNvPr id="0" name=""/>
        <dsp:cNvSpPr/>
      </dsp:nvSpPr>
      <dsp:spPr>
        <a:xfrm rot="8100000">
          <a:off x="4325610" y="3428580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731547" y="3417222"/>
        <a:ext cx="42730" cy="42730"/>
      </dsp:txXfrm>
    </dsp:sp>
    <dsp:sp modelId="{A657FA5D-47A0-4315-9310-5BB60E1DE630}">
      <dsp:nvSpPr>
        <dsp:cNvPr id="0" name=""/>
        <dsp:cNvSpPr/>
      </dsp:nvSpPr>
      <dsp:spPr>
        <a:xfrm>
          <a:off x="3409419" y="3562068"/>
          <a:ext cx="1220011" cy="12200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1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3588085" y="3740734"/>
        <a:ext cx="862679" cy="862679"/>
      </dsp:txXfrm>
    </dsp:sp>
    <dsp:sp modelId="{5840E3D6-07AE-47D0-8483-892703A3EF08}">
      <dsp:nvSpPr>
        <dsp:cNvPr id="0" name=""/>
        <dsp:cNvSpPr/>
      </dsp:nvSpPr>
      <dsp:spPr>
        <a:xfrm rot="10800000">
          <a:off x="4021790" y="2695093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427727" y="2683734"/>
        <a:ext cx="42730" cy="42730"/>
      </dsp:txXfrm>
    </dsp:sp>
    <dsp:sp modelId="{447D2361-490A-48B1-8457-5DF2B6A2F86B}">
      <dsp:nvSpPr>
        <dsp:cNvPr id="0" name=""/>
        <dsp:cNvSpPr/>
      </dsp:nvSpPr>
      <dsp:spPr>
        <a:xfrm>
          <a:off x="2801778" y="2095094"/>
          <a:ext cx="1220011" cy="12200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dirty="0" smtClean="0">
              <a:ln/>
              <a:effectLst/>
              <a:latin typeface="Arial" charset="0"/>
              <a:cs typeface="Arial" charset="0"/>
            </a:rPr>
            <a:t>4</a:t>
          </a:r>
        </a:p>
      </dsp:txBody>
      <dsp:txXfrm>
        <a:off x="2980444" y="2273760"/>
        <a:ext cx="862679" cy="862679"/>
      </dsp:txXfrm>
    </dsp:sp>
    <dsp:sp modelId="{C6ECD4BF-6682-4E79-B703-623EF8BB890C}">
      <dsp:nvSpPr>
        <dsp:cNvPr id="0" name=""/>
        <dsp:cNvSpPr/>
      </dsp:nvSpPr>
      <dsp:spPr>
        <a:xfrm rot="13500000">
          <a:off x="4325610" y="1961606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731547" y="1950247"/>
        <a:ext cx="42730" cy="42730"/>
      </dsp:txXfrm>
    </dsp:sp>
    <dsp:sp modelId="{F7A003F3-BF38-4A25-ACC2-D63BEC76C584}">
      <dsp:nvSpPr>
        <dsp:cNvPr id="0" name=""/>
        <dsp:cNvSpPr/>
      </dsp:nvSpPr>
      <dsp:spPr>
        <a:xfrm>
          <a:off x="3409419" y="628119"/>
          <a:ext cx="1220011" cy="12200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7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3588085" y="806785"/>
        <a:ext cx="862679" cy="8626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9CA70-202C-462A-A3AE-2090CD8C9AA9}">
      <dsp:nvSpPr>
        <dsp:cNvPr id="0" name=""/>
        <dsp:cNvSpPr/>
      </dsp:nvSpPr>
      <dsp:spPr>
        <a:xfrm>
          <a:off x="4876394" y="2095094"/>
          <a:ext cx="1220011" cy="12200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-1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5055060" y="2273760"/>
        <a:ext cx="862679" cy="862679"/>
      </dsp:txXfrm>
    </dsp:sp>
    <dsp:sp modelId="{108F1F11-C59E-47C0-AD3F-687B8ABCA7B9}">
      <dsp:nvSpPr>
        <dsp:cNvPr id="0" name=""/>
        <dsp:cNvSpPr/>
      </dsp:nvSpPr>
      <dsp:spPr>
        <a:xfrm rot="16200000">
          <a:off x="5059098" y="1657785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65034" y="1646427"/>
        <a:ext cx="42730" cy="42730"/>
      </dsp:txXfrm>
    </dsp:sp>
    <dsp:sp modelId="{5774BC03-05CD-48FA-99A7-B23DE405BD69}">
      <dsp:nvSpPr>
        <dsp:cNvPr id="0" name=""/>
        <dsp:cNvSpPr/>
      </dsp:nvSpPr>
      <dsp:spPr>
        <a:xfrm>
          <a:off x="4876394" y="20478"/>
          <a:ext cx="1220011" cy="12200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2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5055060" y="199144"/>
        <a:ext cx="862679" cy="862679"/>
      </dsp:txXfrm>
    </dsp:sp>
    <dsp:sp modelId="{5FF2D8B0-8D47-4381-99F8-B3AE38569983}">
      <dsp:nvSpPr>
        <dsp:cNvPr id="0" name=""/>
        <dsp:cNvSpPr/>
      </dsp:nvSpPr>
      <dsp:spPr>
        <a:xfrm rot="18900000">
          <a:off x="5792585" y="1961606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98522" y="1950247"/>
        <a:ext cx="42730" cy="42730"/>
      </dsp:txXfrm>
    </dsp:sp>
    <dsp:sp modelId="{F6C5CB06-317C-437F-9A7D-CAB109D266E6}">
      <dsp:nvSpPr>
        <dsp:cNvPr id="0" name=""/>
        <dsp:cNvSpPr/>
      </dsp:nvSpPr>
      <dsp:spPr>
        <a:xfrm>
          <a:off x="6343368" y="628119"/>
          <a:ext cx="1220011" cy="12200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5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6522034" y="806785"/>
        <a:ext cx="862679" cy="862679"/>
      </dsp:txXfrm>
    </dsp:sp>
    <dsp:sp modelId="{EA4FFE44-59CA-4006-8EA1-3C9231F9F86A}">
      <dsp:nvSpPr>
        <dsp:cNvPr id="0" name=""/>
        <dsp:cNvSpPr/>
      </dsp:nvSpPr>
      <dsp:spPr>
        <a:xfrm>
          <a:off x="6096405" y="2695093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502342" y="2683734"/>
        <a:ext cx="42730" cy="42730"/>
      </dsp:txXfrm>
    </dsp:sp>
    <dsp:sp modelId="{944A3670-7E39-4A21-9285-937A53C592A5}">
      <dsp:nvSpPr>
        <dsp:cNvPr id="0" name=""/>
        <dsp:cNvSpPr/>
      </dsp:nvSpPr>
      <dsp:spPr>
        <a:xfrm>
          <a:off x="6951009" y="2095094"/>
          <a:ext cx="1220011" cy="12200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8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7129675" y="2273760"/>
        <a:ext cx="862679" cy="862679"/>
      </dsp:txXfrm>
    </dsp:sp>
    <dsp:sp modelId="{9C5299CC-DBDF-4998-A2F7-25C229CFA6C2}">
      <dsp:nvSpPr>
        <dsp:cNvPr id="0" name=""/>
        <dsp:cNvSpPr/>
      </dsp:nvSpPr>
      <dsp:spPr>
        <a:xfrm rot="2700000">
          <a:off x="5792585" y="3428580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98522" y="3417222"/>
        <a:ext cx="42730" cy="42730"/>
      </dsp:txXfrm>
    </dsp:sp>
    <dsp:sp modelId="{34DCC956-764B-470E-9815-7102C58E8CA0}">
      <dsp:nvSpPr>
        <dsp:cNvPr id="0" name=""/>
        <dsp:cNvSpPr/>
      </dsp:nvSpPr>
      <dsp:spPr>
        <a:xfrm>
          <a:off x="6343368" y="3562068"/>
          <a:ext cx="1220011" cy="12200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6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6522034" y="3740734"/>
        <a:ext cx="862679" cy="862679"/>
      </dsp:txXfrm>
    </dsp:sp>
    <dsp:sp modelId="{2AC78C26-9837-4F73-BC04-95FE808AA1D2}">
      <dsp:nvSpPr>
        <dsp:cNvPr id="0" name=""/>
        <dsp:cNvSpPr/>
      </dsp:nvSpPr>
      <dsp:spPr>
        <a:xfrm rot="5400000">
          <a:off x="5059098" y="3732401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65034" y="3721042"/>
        <a:ext cx="42730" cy="42730"/>
      </dsp:txXfrm>
    </dsp:sp>
    <dsp:sp modelId="{C2A63441-689B-4D1C-B8FA-FA8A381B441C}">
      <dsp:nvSpPr>
        <dsp:cNvPr id="0" name=""/>
        <dsp:cNvSpPr/>
      </dsp:nvSpPr>
      <dsp:spPr>
        <a:xfrm>
          <a:off x="4876394" y="4169709"/>
          <a:ext cx="1220011" cy="122001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3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5055060" y="4348375"/>
        <a:ext cx="862679" cy="862679"/>
      </dsp:txXfrm>
    </dsp:sp>
    <dsp:sp modelId="{53C4872D-1A14-48E1-88D7-C21865D36FB8}">
      <dsp:nvSpPr>
        <dsp:cNvPr id="0" name=""/>
        <dsp:cNvSpPr/>
      </dsp:nvSpPr>
      <dsp:spPr>
        <a:xfrm rot="8100000">
          <a:off x="4325610" y="3428580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731547" y="3417222"/>
        <a:ext cx="42730" cy="42730"/>
      </dsp:txXfrm>
    </dsp:sp>
    <dsp:sp modelId="{A657FA5D-47A0-4315-9310-5BB60E1DE630}">
      <dsp:nvSpPr>
        <dsp:cNvPr id="0" name=""/>
        <dsp:cNvSpPr/>
      </dsp:nvSpPr>
      <dsp:spPr>
        <a:xfrm>
          <a:off x="3409419" y="3562068"/>
          <a:ext cx="1220011" cy="12200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1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3588085" y="3740734"/>
        <a:ext cx="862679" cy="862679"/>
      </dsp:txXfrm>
    </dsp:sp>
    <dsp:sp modelId="{5840E3D6-07AE-47D0-8483-892703A3EF08}">
      <dsp:nvSpPr>
        <dsp:cNvPr id="0" name=""/>
        <dsp:cNvSpPr/>
      </dsp:nvSpPr>
      <dsp:spPr>
        <a:xfrm rot="10800000">
          <a:off x="4021790" y="2695093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427727" y="2683734"/>
        <a:ext cx="42730" cy="42730"/>
      </dsp:txXfrm>
    </dsp:sp>
    <dsp:sp modelId="{447D2361-490A-48B1-8457-5DF2B6A2F86B}">
      <dsp:nvSpPr>
        <dsp:cNvPr id="0" name=""/>
        <dsp:cNvSpPr/>
      </dsp:nvSpPr>
      <dsp:spPr>
        <a:xfrm>
          <a:off x="2801778" y="2095094"/>
          <a:ext cx="1220011" cy="12200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4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2980444" y="2273760"/>
        <a:ext cx="862679" cy="862679"/>
      </dsp:txXfrm>
    </dsp:sp>
    <dsp:sp modelId="{C6ECD4BF-6682-4E79-B703-623EF8BB890C}">
      <dsp:nvSpPr>
        <dsp:cNvPr id="0" name=""/>
        <dsp:cNvSpPr/>
      </dsp:nvSpPr>
      <dsp:spPr>
        <a:xfrm rot="13500000">
          <a:off x="4325610" y="1961606"/>
          <a:ext cx="854603" cy="20013"/>
        </a:xfrm>
        <a:custGeom>
          <a:avLst/>
          <a:gdLst/>
          <a:ahLst/>
          <a:cxnLst/>
          <a:rect l="0" t="0" r="0" b="0"/>
          <a:pathLst>
            <a:path>
              <a:moveTo>
                <a:pt x="0" y="10006"/>
              </a:moveTo>
              <a:lnTo>
                <a:pt x="854603" y="10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731547" y="1950247"/>
        <a:ext cx="42730" cy="42730"/>
      </dsp:txXfrm>
    </dsp:sp>
    <dsp:sp modelId="{F7A003F3-BF38-4A25-ACC2-D63BEC76C584}">
      <dsp:nvSpPr>
        <dsp:cNvPr id="0" name=""/>
        <dsp:cNvSpPr/>
      </dsp:nvSpPr>
      <dsp:spPr>
        <a:xfrm>
          <a:off x="3409419" y="628119"/>
          <a:ext cx="1220011" cy="12200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5400" b="0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7</a:t>
          </a:r>
          <a:endParaRPr kumimoji="0" lang="ru-RU" sz="54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3588085" y="806785"/>
        <a:ext cx="862679" cy="862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82DA0-5457-47C0-A38A-78E1A6C1EEBE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2046C-A0E1-4E28-AD52-339DC7ED8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86D5D9-7BBD-4C80-872A-711F17B49266}" type="slidenum">
              <a:rPr lang="ru-RU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4763" y="-3155950"/>
            <a:ext cx="1587" cy="232092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83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2046C-A0E1-4E28-AD52-339DC7ED861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27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83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1500174"/>
            <a:ext cx="510064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714752"/>
            <a:ext cx="518635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C02E5-5D83-4C9C-AA33-1536D49BCB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7AB3-5F95-4F27-ACDF-CB81B744B6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81493-4AE3-4965-93CC-18D08C2F20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48104-C80B-4090-BFFE-8E28A808D1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608CB-60B0-4F01-8201-774F0ED5EBB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63D2B-3989-4519-85DB-2F3383C7E0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C9A57-A2D2-455F-9277-5861AC8940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977B9-B0DD-45F0-8108-FC69C380FF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46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5801A-DCF7-485E-9E64-F3BC7CA818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F8417-E656-4DE8-882A-7B4CDFFB99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51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E6BA4-CB52-4CB0-ACD1-81EE4BF5E6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EECB5-2EA2-485E-BBDE-66496BB669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89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43B03-EFB5-4C91-9AC0-3E4C251284A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B08D8-B309-4EC3-B552-207A3DC22C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1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CEC2E-AC4A-4187-82EA-0804BD9A7C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33445-4A83-49FB-BE51-02A0C10C2D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68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79992-E448-4519-B6B3-01B6A2D1D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45A7-CD4C-4A93-867F-47444FEEA3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43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E9AC-DF95-4E45-9948-2F87618FD2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A8398-3F63-4D8A-B78C-F895064E7A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38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302BC-A0D2-40C8-976A-73B8DE07B4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48C4-58A4-4FE4-B606-8E2E6002AF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7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32911-5FF5-44A8-B72D-145C9AC3E0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E166-3DB1-407E-9B92-317154B6A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EAF6-5529-4046-8F6C-FDCBAC3E00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47717-98BD-40AF-8893-6F530F0292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46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B3497-A88E-4304-86D2-1AA7FB0B7D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8F91-99EB-47A6-836F-01B45880EB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83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91E15-82F4-4125-BEB0-3A0153F8A2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08640-A444-4C4B-B497-4C3D31F988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7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62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37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07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47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1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06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7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F0C5B-68B1-4BBB-BF0E-C6E70DE692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0F86C-3EFF-4456-A146-3030366B26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17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76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31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50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91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9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58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68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92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3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1D084-2C15-44DE-9727-B2E4AA0C44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F42FA-6378-4BE8-98A0-ECEEC0815F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6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87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69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54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16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gradFill rotWithShape="0">
          <a:gsLst>
            <a:gs pos="0">
              <a:schemeClr val="bg1"/>
            </a:gs>
            <a:gs pos="100000">
              <a:srgbClr val="004B5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9"/>
          <p:cNvSpPr>
            <a:spLocks/>
          </p:cNvSpPr>
          <p:nvPr/>
        </p:nvSpPr>
        <p:spPr bwMode="hidden">
          <a:xfrm>
            <a:off x="0" y="1981200"/>
            <a:ext cx="4257675" cy="20685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09" y="196"/>
              </a:cxn>
              <a:cxn ang="0">
                <a:pos x="2006" y="975"/>
              </a:cxn>
              <a:cxn ang="0">
                <a:pos x="2666" y="1296"/>
              </a:cxn>
              <a:cxn ang="0">
                <a:pos x="1911" y="1015"/>
              </a:cxn>
              <a:cxn ang="0">
                <a:pos x="1111" y="460"/>
              </a:cxn>
              <a:cxn ang="0">
                <a:pos x="9" y="446"/>
              </a:cxn>
            </a:cxnLst>
            <a:rect l="0" t="0" r="r" b="b"/>
            <a:pathLst>
              <a:path w="2682" h="1303">
                <a:moveTo>
                  <a:pt x="0" y="0"/>
                </a:moveTo>
                <a:cubicBezTo>
                  <a:pt x="185" y="34"/>
                  <a:pt x="775" y="34"/>
                  <a:pt x="1109" y="196"/>
                </a:cubicBezTo>
                <a:cubicBezTo>
                  <a:pt x="1443" y="358"/>
                  <a:pt x="1747" y="792"/>
                  <a:pt x="2006" y="975"/>
                </a:cubicBezTo>
                <a:cubicBezTo>
                  <a:pt x="2265" y="1158"/>
                  <a:pt x="2682" y="1289"/>
                  <a:pt x="2666" y="1296"/>
                </a:cubicBezTo>
                <a:cubicBezTo>
                  <a:pt x="2650" y="1303"/>
                  <a:pt x="2170" y="1154"/>
                  <a:pt x="1911" y="1015"/>
                </a:cubicBezTo>
                <a:cubicBezTo>
                  <a:pt x="1652" y="876"/>
                  <a:pt x="1428" y="555"/>
                  <a:pt x="1111" y="460"/>
                </a:cubicBezTo>
                <a:cubicBezTo>
                  <a:pt x="794" y="365"/>
                  <a:pt x="238" y="449"/>
                  <a:pt x="9" y="446"/>
                </a:cubicBezTo>
              </a:path>
            </a:pathLst>
          </a:custGeom>
          <a:gradFill rotWithShape="1">
            <a:gsLst>
              <a:gs pos="0">
                <a:srgbClr val="FFFFFF">
                  <a:alpha val="14000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5" name="Freeform 403"/>
          <p:cNvSpPr>
            <a:spLocks/>
          </p:cNvSpPr>
          <p:nvPr/>
        </p:nvSpPr>
        <p:spPr bwMode="hidden">
          <a:xfrm>
            <a:off x="-11113" y="0"/>
            <a:ext cx="5145088" cy="4338638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1552" y="847"/>
              </a:cxn>
              <a:cxn ang="0">
                <a:pos x="2365" y="2148"/>
              </a:cxn>
              <a:cxn ang="0">
                <a:pos x="3098" y="2664"/>
              </a:cxn>
              <a:cxn ang="0">
                <a:pos x="2197" y="2247"/>
              </a:cxn>
              <a:cxn ang="0">
                <a:pos x="1274" y="1288"/>
              </a:cxn>
              <a:cxn ang="0">
                <a:pos x="0" y="901"/>
              </a:cxn>
            </a:cxnLst>
            <a:rect l="0" t="0" r="r" b="b"/>
            <a:pathLst>
              <a:path w="3241" h="2733">
                <a:moveTo>
                  <a:pt x="7" y="0"/>
                </a:moveTo>
                <a:cubicBezTo>
                  <a:pt x="265" y="141"/>
                  <a:pt x="1159" y="489"/>
                  <a:pt x="1552" y="847"/>
                </a:cubicBezTo>
                <a:cubicBezTo>
                  <a:pt x="1945" y="1205"/>
                  <a:pt x="2107" y="1845"/>
                  <a:pt x="2365" y="2148"/>
                </a:cubicBezTo>
                <a:cubicBezTo>
                  <a:pt x="2623" y="2451"/>
                  <a:pt x="3126" y="2648"/>
                  <a:pt x="3098" y="2664"/>
                </a:cubicBezTo>
                <a:cubicBezTo>
                  <a:pt x="3241" y="2733"/>
                  <a:pt x="2487" y="2487"/>
                  <a:pt x="2197" y="2247"/>
                </a:cubicBezTo>
                <a:cubicBezTo>
                  <a:pt x="1893" y="2018"/>
                  <a:pt x="1640" y="1512"/>
                  <a:pt x="1274" y="1288"/>
                </a:cubicBezTo>
                <a:cubicBezTo>
                  <a:pt x="927" y="1034"/>
                  <a:pt x="265" y="982"/>
                  <a:pt x="0" y="901"/>
                </a:cubicBezTo>
              </a:path>
            </a:pathLst>
          </a:custGeom>
          <a:gradFill rotWithShape="1">
            <a:gsLst>
              <a:gs pos="0">
                <a:srgbClr val="FFFFFF">
                  <a:alpha val="21001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6" name="Freeform 404"/>
          <p:cNvSpPr>
            <a:spLocks/>
          </p:cNvSpPr>
          <p:nvPr/>
        </p:nvSpPr>
        <p:spPr bwMode="hidden">
          <a:xfrm>
            <a:off x="3581400" y="0"/>
            <a:ext cx="2522538" cy="461327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959" y="1027"/>
              </a:cxn>
              <a:cxn ang="0">
                <a:pos x="1153" y="2216"/>
              </a:cxn>
              <a:cxn ang="0">
                <a:pos x="1589" y="2905"/>
              </a:cxn>
              <a:cxn ang="0">
                <a:pos x="1302" y="2209"/>
              </a:cxn>
              <a:cxn ang="0">
                <a:pos x="1399" y="994"/>
              </a:cxn>
              <a:cxn ang="0">
                <a:pos x="876" y="0"/>
              </a:cxn>
            </a:cxnLst>
            <a:rect l="0" t="0" r="r" b="b"/>
            <a:pathLst>
              <a:path w="1589" h="2906">
                <a:moveTo>
                  <a:pt x="0" y="12"/>
                </a:moveTo>
                <a:cubicBezTo>
                  <a:pt x="160" y="181"/>
                  <a:pt x="767" y="660"/>
                  <a:pt x="959" y="1027"/>
                </a:cubicBezTo>
                <a:cubicBezTo>
                  <a:pt x="1151" y="1394"/>
                  <a:pt x="1048" y="1903"/>
                  <a:pt x="1153" y="2216"/>
                </a:cubicBezTo>
                <a:cubicBezTo>
                  <a:pt x="1258" y="2529"/>
                  <a:pt x="1564" y="2906"/>
                  <a:pt x="1589" y="2905"/>
                </a:cubicBezTo>
                <a:cubicBezTo>
                  <a:pt x="1554" y="2859"/>
                  <a:pt x="1334" y="2527"/>
                  <a:pt x="1302" y="2209"/>
                </a:cubicBezTo>
                <a:cubicBezTo>
                  <a:pt x="1270" y="1891"/>
                  <a:pt x="1470" y="1362"/>
                  <a:pt x="1399" y="994"/>
                </a:cubicBezTo>
                <a:cubicBezTo>
                  <a:pt x="1328" y="626"/>
                  <a:pt x="985" y="207"/>
                  <a:pt x="876" y="0"/>
                </a:cubicBezTo>
              </a:path>
            </a:pathLst>
          </a:custGeom>
          <a:gradFill rotWithShape="1">
            <a:gsLst>
              <a:gs pos="0">
                <a:srgbClr val="FFFFFF">
                  <a:alpha val="14000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7" name="Freeform 405"/>
          <p:cNvSpPr>
            <a:spLocks/>
          </p:cNvSpPr>
          <p:nvPr/>
        </p:nvSpPr>
        <p:spPr bwMode="hidden">
          <a:xfrm>
            <a:off x="6294438" y="1366838"/>
            <a:ext cx="2849562" cy="3324225"/>
          </a:xfrm>
          <a:custGeom>
            <a:avLst/>
            <a:gdLst/>
            <a:ahLst/>
            <a:cxnLst>
              <a:cxn ang="0">
                <a:pos x="1788" y="0"/>
              </a:cxn>
              <a:cxn ang="0">
                <a:pos x="1795" y="1185"/>
              </a:cxn>
              <a:cxn ang="0">
                <a:pos x="453" y="1409"/>
              </a:cxn>
              <a:cxn ang="0">
                <a:pos x="13" y="2080"/>
              </a:cxn>
              <a:cxn ang="0">
                <a:pos x="501" y="1145"/>
              </a:cxn>
              <a:cxn ang="0">
                <a:pos x="1781" y="13"/>
              </a:cxn>
            </a:cxnLst>
            <a:rect l="0" t="0" r="r" b="b"/>
            <a:pathLst>
              <a:path w="1795" h="2094">
                <a:moveTo>
                  <a:pt x="1788" y="0"/>
                </a:moveTo>
                <a:lnTo>
                  <a:pt x="1795" y="1185"/>
                </a:lnTo>
                <a:cubicBezTo>
                  <a:pt x="1504" y="1538"/>
                  <a:pt x="746" y="1250"/>
                  <a:pt x="453" y="1409"/>
                </a:cubicBezTo>
                <a:cubicBezTo>
                  <a:pt x="156" y="1558"/>
                  <a:pt x="13" y="2094"/>
                  <a:pt x="13" y="2080"/>
                </a:cubicBezTo>
                <a:cubicBezTo>
                  <a:pt x="13" y="2066"/>
                  <a:pt x="0" y="1389"/>
                  <a:pt x="501" y="1145"/>
                </a:cubicBezTo>
                <a:cubicBezTo>
                  <a:pt x="1002" y="901"/>
                  <a:pt x="1619" y="860"/>
                  <a:pt x="1781" y="13"/>
                </a:cubicBezTo>
              </a:path>
            </a:pathLst>
          </a:custGeom>
          <a:gradFill rotWithShape="1">
            <a:gsLst>
              <a:gs pos="0">
                <a:srgbClr val="FFFFFF">
                  <a:alpha val="14000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8" name="Freeform 407"/>
          <p:cNvSpPr>
            <a:spLocks/>
          </p:cNvSpPr>
          <p:nvPr/>
        </p:nvSpPr>
        <p:spPr bwMode="hidden">
          <a:xfrm>
            <a:off x="5562600" y="-22225"/>
            <a:ext cx="3290888" cy="470217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392" y="997"/>
              </a:cxn>
              <a:cxn ang="0">
                <a:pos x="203" y="2149"/>
              </a:cxn>
              <a:cxn ang="0">
                <a:pos x="399" y="2955"/>
              </a:cxn>
              <a:cxn ang="0">
                <a:pos x="514" y="2108"/>
              </a:cxn>
              <a:cxn ang="0">
                <a:pos x="1273" y="1410"/>
              </a:cxn>
              <a:cxn ang="0">
                <a:pos x="1883" y="739"/>
              </a:cxn>
              <a:cxn ang="0">
                <a:pos x="2073" y="0"/>
              </a:cxn>
            </a:cxnLst>
            <a:rect l="0" t="0" r="r" b="b"/>
            <a:pathLst>
              <a:path w="2073" h="2962">
                <a:moveTo>
                  <a:pt x="0" y="8"/>
                </a:moveTo>
                <a:cubicBezTo>
                  <a:pt x="65" y="173"/>
                  <a:pt x="358" y="640"/>
                  <a:pt x="392" y="997"/>
                </a:cubicBezTo>
                <a:cubicBezTo>
                  <a:pt x="426" y="1354"/>
                  <a:pt x="202" y="1823"/>
                  <a:pt x="203" y="2149"/>
                </a:cubicBezTo>
                <a:cubicBezTo>
                  <a:pt x="204" y="2475"/>
                  <a:pt x="347" y="2962"/>
                  <a:pt x="399" y="2955"/>
                </a:cubicBezTo>
                <a:cubicBezTo>
                  <a:pt x="399" y="2962"/>
                  <a:pt x="389" y="2371"/>
                  <a:pt x="514" y="2108"/>
                </a:cubicBezTo>
                <a:cubicBezTo>
                  <a:pt x="660" y="1851"/>
                  <a:pt x="901" y="1728"/>
                  <a:pt x="1273" y="1410"/>
                </a:cubicBezTo>
                <a:cubicBezTo>
                  <a:pt x="1645" y="1092"/>
                  <a:pt x="1750" y="974"/>
                  <a:pt x="1883" y="739"/>
                </a:cubicBezTo>
                <a:cubicBezTo>
                  <a:pt x="2016" y="504"/>
                  <a:pt x="2034" y="154"/>
                  <a:pt x="2073" y="0"/>
                </a:cubicBezTo>
              </a:path>
            </a:pathLst>
          </a:custGeom>
          <a:gradFill rotWithShape="1">
            <a:gsLst>
              <a:gs pos="0">
                <a:srgbClr val="FFFFFF">
                  <a:alpha val="17000"/>
                </a:srgbClr>
              </a:gs>
              <a:gs pos="100000">
                <a:srgbClr val="FFFFFF">
                  <a:gamma/>
                  <a:shade val="79216"/>
                  <a:invGamma/>
                  <a:alpha val="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pic>
        <p:nvPicPr>
          <p:cNvPr id="9" name="Picture 412" descr="dr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55650" y="3644900"/>
            <a:ext cx="2771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1" descr="wat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>
            <a:off x="755650" y="3933825"/>
            <a:ext cx="26638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1" name="Rectangle 249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827088" y="1484313"/>
            <a:ext cx="7772400" cy="1470025"/>
          </a:xfrm>
          <a:effectLst>
            <a:outerShdw dist="35921" dir="2700000" algn="ctr" rotWithShape="0">
              <a:schemeClr val="bg2">
                <a:alpha val="10001"/>
              </a:schemeClr>
            </a:outerShdw>
          </a:effectLst>
        </p:spPr>
        <p:txBody>
          <a:bodyPr/>
          <a:lstStyle>
            <a:lvl1pPr algn="ctr">
              <a:defRPr sz="4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322" name="Rectangle 250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1331913" y="3068638"/>
            <a:ext cx="6400800" cy="533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 typeface="Arial" pitchFamily="34" charset="0"/>
              <a:buNone/>
              <a:defRPr sz="2000"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179388" y="6524625"/>
            <a:ext cx="2133600" cy="244475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52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2BFE8-BB99-4ACC-AF49-E6306385E2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96679"/>
      </p:ext>
    </p:extLst>
  </p:cSld>
  <p:clrMapOvr>
    <a:masterClrMapping/>
  </p:clrMapOvr>
  <p:transition>
    <p:wheel spokes="8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192D1-6E97-45D0-ACFC-E7D8A86D1F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04184"/>
      </p:ext>
    </p:extLst>
  </p:cSld>
  <p:clrMapOvr>
    <a:masterClrMapping/>
  </p:clrMapOvr>
  <p:transition>
    <p:wheel spokes="8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710D9-A750-4128-9EE5-A11ED7BA19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09182"/>
      </p:ext>
    </p:extLst>
  </p:cSld>
  <p:clrMapOvr>
    <a:masterClrMapping/>
  </p:clrMapOvr>
  <p:transition>
    <p:wheel spokes="8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3C717-E814-4C35-8C2D-4DD13E7AB9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15007"/>
      </p:ext>
    </p:extLst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1942-E597-4607-B5D5-2DF690FE52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9ACCD-29EF-44F9-BA17-2FBD78E51F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3FC29-7A91-4028-89E3-08D86D48C6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34763"/>
      </p:ext>
    </p:extLst>
  </p:cSld>
  <p:clrMapOvr>
    <a:masterClrMapping/>
  </p:clrMapOvr>
  <p:transition>
    <p:wheel spokes="8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20FB2-9E59-4BFE-9E6E-3A5F54D2A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935"/>
      </p:ext>
    </p:extLst>
  </p:cSld>
  <p:clrMapOvr>
    <a:masterClrMapping/>
  </p:clrMapOvr>
  <p:transition>
    <p:wheel spokes="8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FEA90-1D9D-43BC-9007-BE1EA4D67D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59172"/>
      </p:ext>
    </p:extLst>
  </p:cSld>
  <p:clrMapOvr>
    <a:masterClrMapping/>
  </p:clrMapOvr>
  <p:transition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2A29-0547-41AC-8878-86330A10CB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44205"/>
      </p:ext>
    </p:extLst>
  </p:cSld>
  <p:clrMapOvr>
    <a:masterClrMapping/>
  </p:clrMapOvr>
  <p:transition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61AA3-C969-455C-882D-67109682D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89948"/>
      </p:ext>
    </p:extLst>
  </p:cSld>
  <p:clrMapOvr>
    <a:masterClrMapping/>
  </p:clrMapOvr>
  <p:transition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08185-B9E2-4838-B51D-1B89D77681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2188"/>
      </p:ext>
    </p:extLst>
  </p:cSld>
  <p:clrMapOvr>
    <a:masterClrMapping/>
  </p:clrMapOvr>
  <p:transition>
    <p:wheel spokes="8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79170-646E-4C8C-9F4D-1851FFB6376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42412"/>
      </p:ext>
    </p:extLst>
  </p:cSld>
  <p:clrMapOvr>
    <a:masterClrMapping/>
  </p:clrMapOvr>
  <p:transition>
    <p:wheel spokes="8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BB047-4380-4E3A-8347-0538886D74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CC020-A633-4B9D-BF89-D34CF023F0D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34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4738B-9BA8-48D3-A603-E86249E5E5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ED5BF-6AF8-4D9E-8D8F-FA9366BECF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89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62073-F1B6-4DD9-A28A-D260FC3A17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53F52-19A9-493A-BE45-B49AA5394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4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8F3EB-CBFC-463B-9FE6-F7DC414237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3FE5A-79CD-4156-A3E5-033A8CAB7E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561D-4BFE-454B-8DB4-B1CD2C99D3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2C435-A485-4FCB-9350-CB94A11A3F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97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9A48-A644-40B8-BF2D-110DD0C37B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B0087-5662-46C8-B95C-8C105A178C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52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65A4F-95A7-45B1-8A37-7C311BA426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28205-BC68-4184-A948-B511BB5336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55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C863F-B37E-4B91-9E50-BB2A08EFBB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80C1F-0851-4E6B-A2F3-3CDB4502C9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22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C442E-1414-4A27-8182-7B5C6B9A23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43595-3CC7-481E-8244-DDA5F9A6A9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2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4911B-9DF0-4749-B740-D47B960BB7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1C611-AE5C-4712-80AA-E8C1265BF1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56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A3369-8ED2-477A-ADC2-7E9151F6B2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9AF6C-D553-4AD3-90AF-54E9BD43C5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321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22CC6-E7E4-4586-B6BF-59BAE8C7EA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FB561-8AE5-48A0-8FA4-79D887F73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304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99548-E148-4543-BE6D-DD3AECCD53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393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F5BB1-A352-440D-AAAE-E0F19B0587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10663"/>
      </p:ext>
    </p:extLst>
  </p:cSld>
  <p:clrMapOvr>
    <a:masterClrMapping/>
  </p:clrMapOvr>
  <p:transition advClick="0" advTm="1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E4E63-7FB6-47C6-AE72-BE7DC08091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227C-D5AA-4CCC-A9B0-0238206789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114692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693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694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695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696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697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698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4699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00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01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02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03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04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11470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0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0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114710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11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12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grpSp>
          <p:nvGrpSpPr>
            <p:cNvPr id="6" name="Group 25"/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114714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15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16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grpSp>
          <p:nvGrpSpPr>
            <p:cNvPr id="7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114718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19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20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grpSp>
          <p:nvGrpSpPr>
            <p:cNvPr id="8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114722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23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4724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4725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26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27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28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29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30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4731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</p:grpSp>
      <p:sp>
        <p:nvSpPr>
          <p:cNvPr id="114732" name="Rectangle 4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11473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11473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3AF707A-3A4D-46D7-A93A-FFDD3CB047B7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  <p:sp>
        <p:nvSpPr>
          <p:cNvPr id="11473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473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316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4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4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35" grpId="0"/>
      <p:bldP spid="114736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7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7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47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47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E1D30-C28C-4B2C-A850-D3E3C21D9630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45255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4D3FD-6EE5-4E7F-9FB6-70BC33D25359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21193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74123-B01F-4F28-BAE9-F57023F7EBE4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86089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AC341-4F0E-4A71-AC60-3D883454609B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0834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5BFFF-C54F-402B-AA0D-494004FD3842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8742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83B98-5A08-4B0D-839A-249902F6F1F5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33429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0B768-1B7C-449E-BC6B-C7C778FAC574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03472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38E3B-A0C8-4032-8506-F903333CE465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19452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9B996-2A69-473D-9A33-3B478DABEBF7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3767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DB71C-CE0C-446B-B1BA-5BF67B239C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7DC5B-2354-4180-9770-015FD24344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666F6-7D39-49CD-BB37-D859B1FC64D9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1215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52204-C012-4C0D-BDEB-810E9EE8BE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60EA-1B7D-46B2-81C5-41176B813E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2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541A40-478F-4543-B3EE-9FE6B26431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E8F379-CDCD-407D-82AA-40837D5AA7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2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A7BE-3A15-4B0C-AE0C-64053BA8C7AF}" type="datetimeFigureOut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23.11.2019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FACF24-541B-42B5-9867-0AB8A4A52119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0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735C6-994E-484A-BE4D-0B89F545BE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FE917-B204-4656-A772-185979E1F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90E0B-C114-4FDE-A876-E3CC718CEF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0D659-10A1-4425-BBE9-DD4B687AF8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3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4B5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2362200" y="645795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457200" y="6461125"/>
            <a:ext cx="175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4648200" y="6477000"/>
            <a:ext cx="137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58D5FD-52EB-4E71-AAA8-7CD812C53D55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239" name="AutoShape 215"/>
          <p:cNvSpPr>
            <a:spLocks noChangeArrowheads="1"/>
          </p:cNvSpPr>
          <p:nvPr userDrawn="1"/>
        </p:nvSpPr>
        <p:spPr bwMode="auto">
          <a:xfrm>
            <a:off x="179388" y="115888"/>
            <a:ext cx="8785225" cy="6553200"/>
          </a:xfrm>
          <a:prstGeom prst="roundRect">
            <a:avLst>
              <a:gd name="adj" fmla="val 3986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pic>
        <p:nvPicPr>
          <p:cNvPr id="1032" name="Picture 216" descr="wat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>
            <a:off x="107950" y="0"/>
            <a:ext cx="1368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8191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●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●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●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39999">
              <a:srgbClr val="85C2FF"/>
            </a:gs>
            <a:gs pos="100000">
              <a:schemeClr val="tx2">
                <a:lumMod val="60000"/>
                <a:lumOff val="40000"/>
              </a:schemeClr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279524-222B-40FF-86BB-23D6ED202F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8DBECF-CF22-4F9D-AAAA-AB349D4042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3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13667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1366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7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7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367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1367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7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7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7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7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grpSp>
            <p:nvGrpSpPr>
              <p:cNvPr id="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1368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11368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11368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66"/>
                    </a:solidFill>
                  </a:endParaRPr>
                </a:p>
              </p:txBody>
            </p:sp>
          </p:grp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13684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85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86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1368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8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9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13692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93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  <p:sp>
            <p:nvSpPr>
              <p:cNvPr id="113694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369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69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69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69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69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70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70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70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70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70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70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70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70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11370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</p:grpSp>
      <p:sp>
        <p:nvSpPr>
          <p:cNvPr id="11370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371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1371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11371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ru-RU">
              <a:solidFill>
                <a:srgbClr val="000066"/>
              </a:solidFill>
            </a:endParaRPr>
          </a:p>
        </p:txBody>
      </p:sp>
      <p:sp>
        <p:nvSpPr>
          <p:cNvPr id="11371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EDD28DD1-ABD6-4E59-8BE8-502DF5070762}" type="slidenum">
              <a:rPr lang="ru-RU">
                <a:solidFill>
                  <a:srgbClr val="000066"/>
                </a:solidFill>
              </a:rPr>
              <a:pPr/>
              <a:t>‹#›</a:t>
            </a:fld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3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3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3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3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3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3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09" grpId="0"/>
      <p:bldP spid="113710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7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7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7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7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7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7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7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7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7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7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7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40.xml"/><Relationship Id="rId1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5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0%BA%D0%B0%D1%80%D1%82%D0%B8%D0%BD%D0%BA%D0%B8%20%D0%BF%D1%80%D0%BE%20%D0%B4%D0%BD%D0%B8%20%D0%BD%D0%B5%D0%B4%D0%B5%D0%BB%D0%B8%20&amp;fp=0&amp;pos=6&amp;uinfo=ww-1903-wh-985-fw-1678-fh-598-pd-1&amp;rpt=simage&amp;img_url=http://www.restoran.ua/storage/images/restoran/kiev/news/akcii/2011-02-21-serviz/programma-akcij-po-dnyam-nedeli-ot-restorana-serviz/783925-1-rus-RU/Programma-akcij-po-dnyam-nedeli-ot-restorana-Serviz_full.jp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slide" Target="slide20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7.jpe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11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microsoft.com/office/2007/relationships/hdphoto" Target="../media/hdphoto1.wdp"/><Relationship Id="rId4" Type="http://schemas.openxmlformats.org/officeDocument/2006/relationships/image" Target="../media/image43.png"/><Relationship Id="rId9" Type="http://schemas.openxmlformats.org/officeDocument/2006/relationships/image" Target="../media/image11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://med45ved.ucoz.ru/1/33064-Clipart-Illustration-Of-A-Friendly-Female-Te.jp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gif"/><Relationship Id="rId7" Type="http://schemas.openxmlformats.org/officeDocument/2006/relationships/image" Target="../media/image5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5.gif"/><Relationship Id="rId4" Type="http://schemas.openxmlformats.org/officeDocument/2006/relationships/diagramQuickStyle" Target="../diagrams/quickStyle2.xml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836712"/>
            <a:ext cx="6300192" cy="4968552"/>
          </a:xfrm>
        </p:spPr>
        <p:txBody>
          <a:bodyPr/>
          <a:lstStyle/>
          <a:p>
            <a:r>
              <a:rPr lang="ru-RU" sz="8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Урок математики</a:t>
            </a:r>
          </a:p>
          <a:p>
            <a:r>
              <a:rPr lang="ru-RU" sz="8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1 «Г» классе</a:t>
            </a:r>
            <a:endParaRPr lang="ru-RU" sz="8000" b="1" i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4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5143500" y="857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9" name="Picture 4" descr="http://i.imgur.com/12Ze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3438227" cy="34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386.photobucket.com/albums/oo308/homaxel/first/DSC_35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0" b="93220" l="28786" r="70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7529" r="28697" b="6822"/>
          <a:stretch/>
        </p:blipFill>
        <p:spPr bwMode="auto">
          <a:xfrm rot="20641219">
            <a:off x="1763688" y="4293096"/>
            <a:ext cx="1611630" cy="21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arkik.ru/uploadedFiles/eshopimages/icons/200x200/0000001731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61" y="4237379"/>
            <a:ext cx="2208964" cy="242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386.photobucket.com/albums/oo308/homaxel/first/DSC_35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0" b="93220" l="28786" r="70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7529" r="28697" b="6822"/>
          <a:stretch/>
        </p:blipFill>
        <p:spPr bwMode="auto">
          <a:xfrm rot="20759804">
            <a:off x="3716019" y="4291246"/>
            <a:ext cx="1611630" cy="21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386.photobucket.com/albums/oo308/homaxel/first/DSC_35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0" b="93220" l="28786" r="70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7529" r="28697" b="6822"/>
          <a:stretch/>
        </p:blipFill>
        <p:spPr bwMode="auto">
          <a:xfrm rot="20771978">
            <a:off x="5724128" y="4293095"/>
            <a:ext cx="1611630" cy="21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ижний колонтитул 3"/>
          <p:cNvSpPr>
            <a:spLocks noGrp="1"/>
          </p:cNvSpPr>
          <p:nvPr/>
        </p:nvSpPr>
        <p:spPr>
          <a:xfrm>
            <a:off x="7410480" y="6362694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0848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0"/>
          <p:cNvSpPr>
            <a:spLocks noChangeArrowheads="1"/>
          </p:cNvSpPr>
          <p:nvPr/>
        </p:nvSpPr>
        <p:spPr bwMode="auto">
          <a:xfrm>
            <a:off x="0" y="0"/>
            <a:ext cx="1258888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3" name="Rectangle 21"/>
          <p:cNvSpPr>
            <a:spLocks noChangeArrowheads="1"/>
          </p:cNvSpPr>
          <p:nvPr/>
        </p:nvSpPr>
        <p:spPr bwMode="auto">
          <a:xfrm>
            <a:off x="1258888" y="0"/>
            <a:ext cx="1225550" cy="685800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4" name="Rectangle 22"/>
          <p:cNvSpPr>
            <a:spLocks noChangeArrowheads="1"/>
          </p:cNvSpPr>
          <p:nvPr/>
        </p:nvSpPr>
        <p:spPr bwMode="auto">
          <a:xfrm>
            <a:off x="2484438" y="0"/>
            <a:ext cx="1439862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5" name="Rectangle 23"/>
          <p:cNvSpPr>
            <a:spLocks noChangeArrowheads="1"/>
          </p:cNvSpPr>
          <p:nvPr/>
        </p:nvSpPr>
        <p:spPr bwMode="auto">
          <a:xfrm>
            <a:off x="3851275" y="0"/>
            <a:ext cx="1296988" cy="685800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6" name="Rectangle 24"/>
          <p:cNvSpPr>
            <a:spLocks noChangeArrowheads="1"/>
          </p:cNvSpPr>
          <p:nvPr/>
        </p:nvSpPr>
        <p:spPr bwMode="auto">
          <a:xfrm>
            <a:off x="5148263" y="0"/>
            <a:ext cx="1368425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7" name="Rectangle 25"/>
          <p:cNvSpPr>
            <a:spLocks noChangeArrowheads="1"/>
          </p:cNvSpPr>
          <p:nvPr/>
        </p:nvSpPr>
        <p:spPr bwMode="auto">
          <a:xfrm>
            <a:off x="6516688" y="0"/>
            <a:ext cx="1295400" cy="685800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8" name="Rectangle 26"/>
          <p:cNvSpPr>
            <a:spLocks noChangeArrowheads="1"/>
          </p:cNvSpPr>
          <p:nvPr/>
        </p:nvSpPr>
        <p:spPr bwMode="auto">
          <a:xfrm>
            <a:off x="7775575" y="0"/>
            <a:ext cx="1368425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4" name="Picture 2" descr="Картинка 31 из 97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Картинка 31 из 97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0481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Картинка 31 из 97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Картинка 31 из 97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0066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Картинка 31 из 97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30066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Картинка 31 из 97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481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Картинка 31 из 97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300663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Картинка 31 из 97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81300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Картинка 31 из 97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08275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Футб111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Футбол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19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5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10" presetClass="exit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10" presetClass="exit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9" presetID="10" presetClass="exit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3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67" presetID="10" presetClass="exit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71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76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81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86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1" presetID="3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12 -0.00208 L 0.01823 -0.34282 L 0.2941 -0.00208 L 0.01823 0.33935 L -0.25712 -0.00208 Z " pathEditMode="relative" rAng="0" ptsTypes="FFFFF">
                                      <p:cBhvr>
                                        <p:cTn id="92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ordassociations.ru/image/600x/svg_to_png/flomar_Football_(socce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9" y="3582268"/>
            <a:ext cx="1112967" cy="11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ordassociations.ru/image/600x/svg_to_png/flomar_Football_(socce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82268"/>
            <a:ext cx="1112967" cy="11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ordassociations.ru/image/600x/svg_to_png/flomar_Football_(socce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60033"/>
            <a:ext cx="1112967" cy="11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ordassociations.ru/image/600x/svg_to_png/flomar_Football_(socce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82268"/>
            <a:ext cx="1112967" cy="11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ordassociations.ru/image/600x/svg_to_png/flomar_Football_(socce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82268"/>
            <a:ext cx="1112967" cy="11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3dsociety.ru/sites/default/files/imagecache/3d-model-futbolnyi-myach-adidas-372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37" y="3208915"/>
            <a:ext cx="2512198" cy="18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91680" y="1412776"/>
            <a:ext cx="66967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6 + 1 = 7</a:t>
            </a:r>
            <a:endParaRPr lang="ru-RU" sz="9600" b="1" cap="none" spc="0" dirty="0">
              <a:ln w="11430"/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9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25752"/>
            <a:ext cx="2016224" cy="1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ar500000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6172200"/>
            <a:ext cx="628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ижний колонтитул 3"/>
          <p:cNvSpPr>
            <a:spLocks noGrp="1"/>
          </p:cNvSpPr>
          <p:nvPr/>
        </p:nvSpPr>
        <p:spPr>
          <a:xfrm>
            <a:off x="7410480" y="6362694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12" name="Picture 2" descr="http://wordassociations.ru/image/600x/svg_to_png/flomar_Football_(socce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60033"/>
            <a:ext cx="1112967" cy="11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68101E-6 L -0.26337 -2.6810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7072330" y="2571744"/>
            <a:ext cx="1501786" cy="285752"/>
            <a:chOff x="7072330" y="2571744"/>
            <a:chExt cx="1501786" cy="285752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7072330" y="2714620"/>
              <a:ext cx="1500198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8430446" y="2713826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0"/>
          <p:cNvGrpSpPr/>
          <p:nvPr/>
        </p:nvGrpSpPr>
        <p:grpSpPr>
          <a:xfrm>
            <a:off x="499240" y="2500306"/>
            <a:ext cx="6573090" cy="1557519"/>
            <a:chOff x="499240" y="2500306"/>
            <a:chExt cx="6573090" cy="1557519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500034" y="2714620"/>
              <a:ext cx="6572296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 rot="5400000">
              <a:off x="357158" y="2714620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Блок-схема: узел 4"/>
            <p:cNvSpPr/>
            <p:nvPr/>
          </p:nvSpPr>
          <p:spPr>
            <a:xfrm>
              <a:off x="5578402" y="2500306"/>
              <a:ext cx="428628" cy="42862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Блок-схема: узел 5"/>
            <p:cNvSpPr/>
            <p:nvPr/>
          </p:nvSpPr>
          <p:spPr>
            <a:xfrm>
              <a:off x="4143372" y="2509741"/>
              <a:ext cx="428628" cy="428628"/>
            </a:xfrm>
            <a:prstGeom prst="flowChartConnector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Блок-схема: узел 6"/>
            <p:cNvSpPr/>
            <p:nvPr/>
          </p:nvSpPr>
          <p:spPr>
            <a:xfrm>
              <a:off x="1500166" y="2509741"/>
              <a:ext cx="428628" cy="428628"/>
            </a:xfrm>
            <a:prstGeom prst="flowChartConnector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Блок-схема: узел 7"/>
            <p:cNvSpPr/>
            <p:nvPr/>
          </p:nvSpPr>
          <p:spPr>
            <a:xfrm>
              <a:off x="2768380" y="2514188"/>
              <a:ext cx="428628" cy="428628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32104" y="2828835"/>
              <a:ext cx="13573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ru-RU" sz="72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304033" y="2857496"/>
              <a:ext cx="13573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ru-RU" sz="72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679025" y="2791087"/>
              <a:ext cx="13573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ru-RU" sz="72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072034" y="2828835"/>
              <a:ext cx="13573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  <a:endParaRPr lang="ru-RU" sz="72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6429356" y="2828834"/>
            <a:ext cx="13573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endParaRPr lang="ru-RU" sz="7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193583">
            <a:off x="7043551" y="1723525"/>
            <a:ext cx="1665012" cy="714380"/>
          </a:xfrm>
          <a:prstGeom prst="curvedDownArrow">
            <a:avLst>
              <a:gd name="adj1" fmla="val 25000"/>
              <a:gd name="adj2" fmla="val 5391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Блок-схема: узел 31"/>
          <p:cNvSpPr/>
          <p:nvPr/>
        </p:nvSpPr>
        <p:spPr>
          <a:xfrm>
            <a:off x="6982204" y="2500306"/>
            <a:ext cx="428628" cy="428628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33" name="Блок-схема: узел 32"/>
          <p:cNvSpPr/>
          <p:nvPr/>
        </p:nvSpPr>
        <p:spPr>
          <a:xfrm>
            <a:off x="8251025" y="2509741"/>
            <a:ext cx="428628" cy="42862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779185" y="2820075"/>
            <a:ext cx="13573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endParaRPr lang="ru-RU" sz="7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Выгнутая вверх стрелка 34"/>
          <p:cNvSpPr/>
          <p:nvPr/>
        </p:nvSpPr>
        <p:spPr>
          <a:xfrm rot="193583" flipH="1" flipV="1">
            <a:off x="7046453" y="4036767"/>
            <a:ext cx="1480450" cy="692134"/>
          </a:xfrm>
          <a:prstGeom prst="curvedDownArrow">
            <a:avLst>
              <a:gd name="adj1" fmla="val 25000"/>
              <a:gd name="adj2" fmla="val 5391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318504" y="857796"/>
            <a:ext cx="13573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</a:t>
            </a:r>
            <a:endParaRPr lang="ru-RU" sz="4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43768" y="4941168"/>
            <a:ext cx="13573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-1</a:t>
            </a:r>
            <a:endParaRPr lang="ru-RU" sz="4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7910" flipH="1">
            <a:off x="23992" y="4618541"/>
            <a:ext cx="2016224" cy="1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13</a:t>
            </a:r>
            <a:endParaRPr lang="ru-RU" dirty="0"/>
          </a:p>
        </p:txBody>
      </p:sp>
      <p:sp>
        <p:nvSpPr>
          <p:cNvPr id="40" name="Блок-схема: узел 39"/>
          <p:cNvSpPr/>
          <p:nvPr/>
        </p:nvSpPr>
        <p:spPr>
          <a:xfrm>
            <a:off x="286514" y="2500306"/>
            <a:ext cx="428628" cy="428628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-10553" y="2928934"/>
            <a:ext cx="104265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ru-RU" sz="7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/>
      <p:bldP spid="35" grpId="0" animBg="1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master-of-happy.ucoz.ru/_bl/0/82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14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7996379" y="5575113"/>
            <a:ext cx="1131969" cy="1224136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75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6" t="32030" r="21263" b="13713"/>
          <a:stretch/>
        </p:blipFill>
        <p:spPr bwMode="auto">
          <a:xfrm>
            <a:off x="4061054" y="3591343"/>
            <a:ext cx="4564345" cy="250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g0.liveinternet.ru/images/attach/c/9/106/998/106998996_large_99759804_large_ProgrammaakcijpodnyamnedeliotrestoranaServiz_ful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675"/>
            <a:ext cx="4104630" cy="214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6" b="17533"/>
          <a:stretch/>
        </p:blipFill>
        <p:spPr bwMode="auto">
          <a:xfrm>
            <a:off x="4283968" y="908720"/>
            <a:ext cx="4509384" cy="196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7" y="4012630"/>
            <a:ext cx="31273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ижний колонтитул 3"/>
          <p:cNvSpPr>
            <a:spLocks noGrp="1"/>
          </p:cNvSpPr>
          <p:nvPr/>
        </p:nvSpPr>
        <p:spPr>
          <a:xfrm>
            <a:off x="7429520" y="618718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5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7007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Семь - точно острая коса. </a:t>
            </a:r>
            <a:r>
              <a:rPr lang="ru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Коси, </a:t>
            </a:r>
            <a:r>
              <a:rPr lang="ru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коса, пока остра.</a:t>
            </a:r>
          </a:p>
        </p:txBody>
      </p:sp>
      <p:pic>
        <p:nvPicPr>
          <p:cNvPr id="5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61" y="4797152"/>
            <a:ext cx="2016224" cy="1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ижний колонтитул 3"/>
          <p:cNvSpPr>
            <a:spLocks noGrp="1"/>
          </p:cNvSpPr>
          <p:nvPr/>
        </p:nvSpPr>
        <p:spPr>
          <a:xfrm>
            <a:off x="7463113" y="61993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</a:rPr>
              <a:t>16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72" y="191293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Картинки по запросу &quot;КАРТИНКА ЦИФРА 7&quot;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5045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9434">
            <a:off x="7392626" y="4776923"/>
            <a:ext cx="1674536" cy="156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ar500000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6172200"/>
            <a:ext cx="628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ижний колонтитул 3"/>
          <p:cNvSpPr>
            <a:spLocks noGrp="1"/>
          </p:cNvSpPr>
          <p:nvPr/>
        </p:nvSpPr>
        <p:spPr>
          <a:xfrm>
            <a:off x="7416806" y="6201078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</a:rPr>
              <a:t>17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16211" r="1439" b="18577"/>
          <a:stretch/>
        </p:blipFill>
        <p:spPr bwMode="auto">
          <a:xfrm>
            <a:off x="323528" y="6789"/>
            <a:ext cx="672274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63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4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танец Дожд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0402" y="5280727"/>
            <a:ext cx="487363" cy="487363"/>
          </a:xfrm>
          <a:prstGeom prst="rect">
            <a:avLst/>
          </a:prstGeom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 rot="281448">
            <a:off x="-38115" y="5816830"/>
            <a:ext cx="8948102" cy="914400"/>
            <a:chOff x="-41" y="2352"/>
            <a:chExt cx="5801" cy="572"/>
          </a:xfrm>
        </p:grpSpPr>
        <p:sp>
          <p:nvSpPr>
            <p:cNvPr id="6" name="Freeform 6" descr="Орех"/>
            <p:cNvSpPr>
              <a:spLocks/>
            </p:cNvSpPr>
            <p:nvPr/>
          </p:nvSpPr>
          <p:spPr bwMode="auto">
            <a:xfrm rot="21228534" flipH="1">
              <a:off x="288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" name="Freeform 7" descr="Орех"/>
            <p:cNvSpPr>
              <a:spLocks/>
            </p:cNvSpPr>
            <p:nvPr/>
          </p:nvSpPr>
          <p:spPr bwMode="auto">
            <a:xfrm rot="21228534" flipH="1">
              <a:off x="4907" y="240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" name="Freeform 8" descr="Орех"/>
            <p:cNvSpPr>
              <a:spLocks/>
            </p:cNvSpPr>
            <p:nvPr/>
          </p:nvSpPr>
          <p:spPr bwMode="auto">
            <a:xfrm rot="21228534" flipH="1">
              <a:off x="5088" y="235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" name="Freeform 9" descr="Орех"/>
            <p:cNvSpPr>
              <a:spLocks/>
            </p:cNvSpPr>
            <p:nvPr/>
          </p:nvSpPr>
          <p:spPr bwMode="auto">
            <a:xfrm rot="21228534" flipH="1">
              <a:off x="5243" y="235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" name="Freeform 10" descr="Орех"/>
            <p:cNvSpPr>
              <a:spLocks/>
            </p:cNvSpPr>
            <p:nvPr/>
          </p:nvSpPr>
          <p:spPr bwMode="auto">
            <a:xfrm rot="21228534" flipH="1">
              <a:off x="5483" y="2352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" name="Freeform 11" descr="Дуб"/>
            <p:cNvSpPr>
              <a:spLocks/>
            </p:cNvSpPr>
            <p:nvPr/>
          </p:nvSpPr>
          <p:spPr bwMode="auto">
            <a:xfrm rot="21228534" flipH="1">
              <a:off x="624" y="26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" name="Freeform 12" descr="Каштан"/>
            <p:cNvSpPr>
              <a:spLocks/>
            </p:cNvSpPr>
            <p:nvPr/>
          </p:nvSpPr>
          <p:spPr bwMode="auto">
            <a:xfrm rot="21228534" flipH="1">
              <a:off x="0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3" name="Freeform 13" descr="Каштан"/>
            <p:cNvSpPr>
              <a:spLocks/>
            </p:cNvSpPr>
            <p:nvPr/>
          </p:nvSpPr>
          <p:spPr bwMode="auto">
            <a:xfrm rot="21228534" flipH="1">
              <a:off x="144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4" name="Freeform 14" descr="Каштан"/>
            <p:cNvSpPr>
              <a:spLocks/>
            </p:cNvSpPr>
            <p:nvPr/>
          </p:nvSpPr>
          <p:spPr bwMode="auto">
            <a:xfrm rot="21228534" flipH="1">
              <a:off x="480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5" name="Freeform 15" descr="Каштан"/>
            <p:cNvSpPr>
              <a:spLocks/>
            </p:cNvSpPr>
            <p:nvPr/>
          </p:nvSpPr>
          <p:spPr bwMode="auto">
            <a:xfrm rot="21228534" flipH="1">
              <a:off x="4475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" name="Freeform 16" descr="Каштан"/>
            <p:cNvSpPr>
              <a:spLocks/>
            </p:cNvSpPr>
            <p:nvPr/>
          </p:nvSpPr>
          <p:spPr bwMode="auto">
            <a:xfrm rot="21228534" flipH="1">
              <a:off x="4704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7" name="Freeform 17" descr="Орех"/>
            <p:cNvSpPr>
              <a:spLocks/>
            </p:cNvSpPr>
            <p:nvPr/>
          </p:nvSpPr>
          <p:spPr bwMode="auto">
            <a:xfrm rot="21228534" flipH="1">
              <a:off x="4272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8" name="Freeform 18" descr="Каштан"/>
            <p:cNvSpPr>
              <a:spLocks/>
            </p:cNvSpPr>
            <p:nvPr/>
          </p:nvSpPr>
          <p:spPr bwMode="auto">
            <a:xfrm rot="21228534" flipH="1">
              <a:off x="4080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9" name="Freeform 19" descr="Каштан"/>
            <p:cNvSpPr>
              <a:spLocks/>
            </p:cNvSpPr>
            <p:nvPr/>
          </p:nvSpPr>
          <p:spPr bwMode="auto">
            <a:xfrm rot="21228534" flipH="1">
              <a:off x="3888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0" name="Freeform 20" descr="Каштан"/>
            <p:cNvSpPr>
              <a:spLocks/>
            </p:cNvSpPr>
            <p:nvPr/>
          </p:nvSpPr>
          <p:spPr bwMode="auto">
            <a:xfrm rot="21228534" flipH="1">
              <a:off x="3696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1" name="Freeform 21" descr="Каштан"/>
            <p:cNvSpPr>
              <a:spLocks/>
            </p:cNvSpPr>
            <p:nvPr/>
          </p:nvSpPr>
          <p:spPr bwMode="auto">
            <a:xfrm rot="21228534" flipH="1">
              <a:off x="3504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2" name="Freeform 22" descr="Орех"/>
            <p:cNvSpPr>
              <a:spLocks/>
            </p:cNvSpPr>
            <p:nvPr/>
          </p:nvSpPr>
          <p:spPr bwMode="auto">
            <a:xfrm rot="21228534" flipH="1">
              <a:off x="3312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" name="Freeform 23" descr="Каштан"/>
            <p:cNvSpPr>
              <a:spLocks/>
            </p:cNvSpPr>
            <p:nvPr/>
          </p:nvSpPr>
          <p:spPr bwMode="auto">
            <a:xfrm rot="21228534" flipH="1">
              <a:off x="3072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4" name="Freeform 24" descr="Каштан"/>
            <p:cNvSpPr>
              <a:spLocks/>
            </p:cNvSpPr>
            <p:nvPr/>
          </p:nvSpPr>
          <p:spPr bwMode="auto">
            <a:xfrm rot="21228534" flipH="1">
              <a:off x="2880" y="25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" name="Freeform 25" descr="Каштан"/>
            <p:cNvSpPr>
              <a:spLocks/>
            </p:cNvSpPr>
            <p:nvPr/>
          </p:nvSpPr>
          <p:spPr bwMode="auto">
            <a:xfrm rot="21228534" flipH="1">
              <a:off x="2688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6" name="Freeform 26" descr="Орех"/>
            <p:cNvSpPr>
              <a:spLocks/>
            </p:cNvSpPr>
            <p:nvPr/>
          </p:nvSpPr>
          <p:spPr bwMode="auto">
            <a:xfrm rot="21228534" flipH="1">
              <a:off x="2496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7" name="Freeform 27" descr="Орех"/>
            <p:cNvSpPr>
              <a:spLocks/>
            </p:cNvSpPr>
            <p:nvPr/>
          </p:nvSpPr>
          <p:spPr bwMode="auto">
            <a:xfrm rot="21228534" flipH="1">
              <a:off x="2304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8" name="Freeform 28" descr="Орех"/>
            <p:cNvSpPr>
              <a:spLocks/>
            </p:cNvSpPr>
            <p:nvPr/>
          </p:nvSpPr>
          <p:spPr bwMode="auto">
            <a:xfrm rot="21228534" flipH="1">
              <a:off x="2112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9" name="Freeform 29" descr="Орех"/>
            <p:cNvSpPr>
              <a:spLocks/>
            </p:cNvSpPr>
            <p:nvPr/>
          </p:nvSpPr>
          <p:spPr bwMode="auto">
            <a:xfrm rot="21228534" flipH="1">
              <a:off x="1872" y="2540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0" name="Freeform 30" descr="Орех"/>
            <p:cNvSpPr>
              <a:spLocks/>
            </p:cNvSpPr>
            <p:nvPr/>
          </p:nvSpPr>
          <p:spPr bwMode="auto">
            <a:xfrm rot="21228534" flipH="1">
              <a:off x="1691" y="2588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" name="Freeform 31" descr="Орех"/>
            <p:cNvSpPr>
              <a:spLocks/>
            </p:cNvSpPr>
            <p:nvPr/>
          </p:nvSpPr>
          <p:spPr bwMode="auto">
            <a:xfrm rot="21228534" flipH="1">
              <a:off x="1488" y="2592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2" name="Freeform 32" descr="Каштан"/>
            <p:cNvSpPr>
              <a:spLocks/>
            </p:cNvSpPr>
            <p:nvPr/>
          </p:nvSpPr>
          <p:spPr bwMode="auto">
            <a:xfrm rot="21228534" flipH="1">
              <a:off x="1296" y="2592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3" name="Freeform 33" descr="Каштан"/>
            <p:cNvSpPr>
              <a:spLocks/>
            </p:cNvSpPr>
            <p:nvPr/>
          </p:nvSpPr>
          <p:spPr bwMode="auto">
            <a:xfrm rot="21228534" flipH="1">
              <a:off x="1152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4" name="Freeform 34" descr="Каштан"/>
            <p:cNvSpPr>
              <a:spLocks/>
            </p:cNvSpPr>
            <p:nvPr/>
          </p:nvSpPr>
          <p:spPr bwMode="auto">
            <a:xfrm rot="21228534" flipH="1">
              <a:off x="960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5" name="Freeform 35" descr="Каштан"/>
            <p:cNvSpPr>
              <a:spLocks/>
            </p:cNvSpPr>
            <p:nvPr/>
          </p:nvSpPr>
          <p:spPr bwMode="auto">
            <a:xfrm rot="21228534" flipH="1">
              <a:off x="768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36" name="Group 36"/>
            <p:cNvGrpSpPr>
              <a:grpSpLocks/>
            </p:cNvGrpSpPr>
            <p:nvPr/>
          </p:nvGrpSpPr>
          <p:grpSpPr bwMode="auto">
            <a:xfrm>
              <a:off x="-41" y="2484"/>
              <a:ext cx="5801" cy="425"/>
              <a:chOff x="-41" y="2484"/>
              <a:chExt cx="5801" cy="425"/>
            </a:xfrm>
          </p:grpSpPr>
          <p:sp>
            <p:nvSpPr>
              <p:cNvPr id="37" name="Line 37"/>
              <p:cNvSpPr>
                <a:spLocks noChangeShapeType="1"/>
              </p:cNvSpPr>
              <p:nvPr/>
            </p:nvSpPr>
            <p:spPr bwMode="auto">
              <a:xfrm rot="-371466">
                <a:off x="9" y="2484"/>
                <a:ext cx="5751" cy="25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8" name="Freeform 38"/>
              <p:cNvSpPr>
                <a:spLocks/>
              </p:cNvSpPr>
              <p:nvPr/>
            </p:nvSpPr>
            <p:spPr bwMode="auto">
              <a:xfrm>
                <a:off x="-41" y="2519"/>
                <a:ext cx="5761" cy="390"/>
              </a:xfrm>
              <a:custGeom>
                <a:avLst/>
                <a:gdLst/>
                <a:ahLst/>
                <a:cxnLst>
                  <a:cxn ang="0">
                    <a:pos x="0" y="390"/>
                  </a:cxn>
                  <a:cxn ang="0">
                    <a:pos x="5736" y="0"/>
                  </a:cxn>
                </a:cxnLst>
                <a:rect l="0" t="0" r="r" b="b"/>
                <a:pathLst>
                  <a:path w="5736" h="390">
                    <a:moveTo>
                      <a:pt x="0" y="390"/>
                    </a:moveTo>
                    <a:lnTo>
                      <a:pt x="5736" y="0"/>
                    </a:ln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57150" cmpd="sng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 dirty="0"/>
              </a:p>
            </p:txBody>
          </p:sp>
        </p:grpSp>
      </p:grpSp>
      <p:pic>
        <p:nvPicPr>
          <p:cNvPr id="4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57" y="4362998"/>
            <a:ext cx="2016224" cy="1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ижний колонтитул 3"/>
          <p:cNvSpPr>
            <a:spLocks noGrp="1"/>
          </p:cNvSpPr>
          <p:nvPr/>
        </p:nvSpPr>
        <p:spPr>
          <a:xfrm>
            <a:off x="8373050" y="6470570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</a:rPr>
              <a:t>18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5" descr="Картинки по запросу &quot;молния нарисованная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40" y="-459432"/>
            <a:ext cx="3505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" y="1181338"/>
            <a:ext cx="4792944" cy="32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3936">
            <a:off x="154960" y="220970"/>
            <a:ext cx="2675079" cy="17025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" name="AutoShape 12" descr="Картинки по запросу &quot;картинка тучка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917" y="7937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РТ 1 математика\29.jpg"/>
          <p:cNvPicPr/>
          <p:nvPr/>
        </p:nvPicPr>
        <p:blipFill rotWithShape="1">
          <a:blip r:embed="rId2" cstate="print"/>
          <a:srcRect l="13189" t="37056" r="5783" b="41796"/>
          <a:stretch/>
        </p:blipFill>
        <p:spPr bwMode="auto">
          <a:xfrm>
            <a:off x="-1684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89" y="116632"/>
            <a:ext cx="17319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/>
        </p:nvSpPr>
        <p:spPr>
          <a:xfrm>
            <a:off x="8509657" y="6492875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</a:rPr>
              <a:t>19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altLang="ru-RU" smtClean="0"/>
          </a:p>
        </p:txBody>
      </p:sp>
      <p:pic>
        <p:nvPicPr>
          <p:cNvPr id="4099" name="Содержимое 3" descr="ФДС6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100" name="i-main-pic" descr="Картинка 0 из 4104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425" y="-298450"/>
            <a:ext cx="1061085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2916238" y="0"/>
            <a:ext cx="6696075" cy="2492375"/>
          </a:xfrm>
          <a:prstGeom prst="wedgeEllipseCallout">
            <a:avLst>
              <a:gd name="adj1" fmla="val -52546"/>
              <a:gd name="adj2" fmla="val 38715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noFill/>
            </a:endParaRPr>
          </a:p>
        </p:txBody>
      </p:sp>
      <p:sp>
        <p:nvSpPr>
          <p:cNvPr id="4102" name="Rectangle 1"/>
          <p:cNvSpPr>
            <a:spLocks noChangeArrowheads="1"/>
          </p:cNvSpPr>
          <p:nvPr/>
        </p:nvSpPr>
        <p:spPr bwMode="auto">
          <a:xfrm>
            <a:off x="2987675" y="287338"/>
            <a:ext cx="640873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хорошо всё знать,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с вами будем рассуждать.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также считать 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Свой ум развивать.</a:t>
            </a:r>
          </a:p>
        </p:txBody>
      </p:sp>
      <p:sp>
        <p:nvSpPr>
          <p:cNvPr id="9" name="Нижний колонтитул 3"/>
          <p:cNvSpPr>
            <a:spLocks noGrp="1"/>
          </p:cNvSpPr>
          <p:nvPr/>
        </p:nvSpPr>
        <p:spPr>
          <a:xfrm>
            <a:off x="9024522" y="6701361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" b="2498"/>
          <a:stretch/>
        </p:blipFill>
        <p:spPr bwMode="auto">
          <a:xfrm>
            <a:off x="2699791" y="3356992"/>
            <a:ext cx="2880321" cy="304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5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 rot="1289076">
            <a:off x="2026432" y="3290791"/>
            <a:ext cx="1882775" cy="3621087"/>
            <a:chOff x="816" y="2400"/>
            <a:chExt cx="1186" cy="2281"/>
          </a:xfrm>
          <a:noFill/>
        </p:grpSpPr>
        <p:sp>
          <p:nvSpPr>
            <p:cNvPr id="77" name="Freeform 275"/>
            <p:cNvSpPr>
              <a:spLocks/>
            </p:cNvSpPr>
            <p:nvPr/>
          </p:nvSpPr>
          <p:spPr bwMode="auto">
            <a:xfrm rot="9527836">
              <a:off x="1565" y="3376"/>
              <a:ext cx="437" cy="1305"/>
            </a:xfrm>
            <a:custGeom>
              <a:avLst/>
              <a:gdLst>
                <a:gd name="T0" fmla="*/ 1085 w 211"/>
                <a:gd name="T1" fmla="*/ 0 h 778"/>
                <a:gd name="T2" fmla="*/ 4070 w 211"/>
                <a:gd name="T3" fmla="*/ 34 h 778"/>
                <a:gd name="T4" fmla="*/ 7141 w 211"/>
                <a:gd name="T5" fmla="*/ 183 h 778"/>
                <a:gd name="T6" fmla="*/ 3351 w 211"/>
                <a:gd name="T7" fmla="*/ 649 h 778"/>
                <a:gd name="T8" fmla="*/ 292 w 211"/>
                <a:gd name="T9" fmla="*/ 886 h 778"/>
                <a:gd name="T10" fmla="*/ 1785 w 211"/>
                <a:gd name="T11" fmla="*/ 1354 h 778"/>
                <a:gd name="T12" fmla="*/ 7970 w 211"/>
                <a:gd name="T13" fmla="*/ 1533 h 778"/>
                <a:gd name="T14" fmla="*/ 11062 w 211"/>
                <a:gd name="T15" fmla="*/ 1790 h 778"/>
                <a:gd name="T16" fmla="*/ 11753 w 211"/>
                <a:gd name="T17" fmla="*/ 1894 h 778"/>
                <a:gd name="T18" fmla="*/ 12543 w 211"/>
                <a:gd name="T19" fmla="*/ 2488 h 778"/>
                <a:gd name="T20" fmla="*/ 20203 w 211"/>
                <a:gd name="T21" fmla="*/ 2516 h 7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778"/>
                <a:gd name="T35" fmla="*/ 211 w 211"/>
                <a:gd name="T36" fmla="*/ 778 h 7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778">
                  <a:moveTo>
                    <a:pt x="11" y="0"/>
                  </a:moveTo>
                  <a:cubicBezTo>
                    <a:pt x="22" y="3"/>
                    <a:pt x="35" y="1"/>
                    <a:pt x="43" y="8"/>
                  </a:cubicBezTo>
                  <a:cubicBezTo>
                    <a:pt x="57" y="21"/>
                    <a:pt x="75" y="56"/>
                    <a:pt x="75" y="56"/>
                  </a:cubicBezTo>
                  <a:cubicBezTo>
                    <a:pt x="69" y="131"/>
                    <a:pt x="81" y="154"/>
                    <a:pt x="35" y="200"/>
                  </a:cubicBezTo>
                  <a:cubicBezTo>
                    <a:pt x="16" y="257"/>
                    <a:pt x="28" y="234"/>
                    <a:pt x="3" y="272"/>
                  </a:cubicBezTo>
                  <a:cubicBezTo>
                    <a:pt x="4" y="287"/>
                    <a:pt x="0" y="378"/>
                    <a:pt x="19" y="416"/>
                  </a:cubicBezTo>
                  <a:cubicBezTo>
                    <a:pt x="32" y="441"/>
                    <a:pt x="83" y="472"/>
                    <a:pt x="83" y="472"/>
                  </a:cubicBezTo>
                  <a:cubicBezTo>
                    <a:pt x="93" y="501"/>
                    <a:pt x="98" y="526"/>
                    <a:pt x="115" y="552"/>
                  </a:cubicBezTo>
                  <a:cubicBezTo>
                    <a:pt x="118" y="563"/>
                    <a:pt x="122" y="573"/>
                    <a:pt x="123" y="584"/>
                  </a:cubicBezTo>
                  <a:cubicBezTo>
                    <a:pt x="128" y="645"/>
                    <a:pt x="118" y="708"/>
                    <a:pt x="131" y="768"/>
                  </a:cubicBezTo>
                  <a:cubicBezTo>
                    <a:pt x="133" y="778"/>
                    <a:pt x="181" y="776"/>
                    <a:pt x="211" y="776"/>
                  </a:cubicBezTo>
                </a:path>
              </a:pathLst>
            </a:custGeom>
            <a:grp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8" name="Freeform 273"/>
            <p:cNvSpPr>
              <a:spLocks/>
            </p:cNvSpPr>
            <p:nvPr/>
          </p:nvSpPr>
          <p:spPr bwMode="auto">
            <a:xfrm rot="-1272164">
              <a:off x="1248" y="3408"/>
              <a:ext cx="446" cy="225"/>
            </a:xfrm>
            <a:custGeom>
              <a:avLst/>
              <a:gdLst>
                <a:gd name="T0" fmla="*/ 619 w 273"/>
                <a:gd name="T1" fmla="*/ 105 h 118"/>
                <a:gd name="T2" fmla="*/ 165 w 273"/>
                <a:gd name="T3" fmla="*/ 742 h 118"/>
                <a:gd name="T4" fmla="*/ 47 w 273"/>
                <a:gd name="T5" fmla="*/ 1062 h 118"/>
                <a:gd name="T6" fmla="*/ 506 w 273"/>
                <a:gd name="T7" fmla="*/ 847 h 118"/>
                <a:gd name="T8" fmla="*/ 619 w 273"/>
                <a:gd name="T9" fmla="*/ 1163 h 118"/>
                <a:gd name="T10" fmla="*/ 846 w 273"/>
                <a:gd name="T11" fmla="*/ 1375 h 118"/>
                <a:gd name="T12" fmla="*/ 1019 w 273"/>
                <a:gd name="T13" fmla="*/ 1268 h 118"/>
                <a:gd name="T14" fmla="*/ 1247 w 273"/>
                <a:gd name="T15" fmla="*/ 1062 h 118"/>
                <a:gd name="T16" fmla="*/ 1701 w 273"/>
                <a:gd name="T17" fmla="*/ 1375 h 118"/>
                <a:gd name="T18" fmla="*/ 1874 w 273"/>
                <a:gd name="T19" fmla="*/ 1268 h 118"/>
                <a:gd name="T20" fmla="*/ 1529 w 273"/>
                <a:gd name="T21" fmla="*/ 421 h 118"/>
                <a:gd name="T22" fmla="*/ 1416 w 273"/>
                <a:gd name="T23" fmla="*/ 0 h 1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3"/>
                <a:gd name="T37" fmla="*/ 0 h 118"/>
                <a:gd name="T38" fmla="*/ 273 w 273"/>
                <a:gd name="T39" fmla="*/ 118 h 1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3" h="118">
                  <a:moveTo>
                    <a:pt x="87" y="8"/>
                  </a:moveTo>
                  <a:cubicBezTo>
                    <a:pt x="68" y="37"/>
                    <a:pt x="51" y="37"/>
                    <a:pt x="23" y="56"/>
                  </a:cubicBezTo>
                  <a:cubicBezTo>
                    <a:pt x="18" y="64"/>
                    <a:pt x="0" y="73"/>
                    <a:pt x="7" y="80"/>
                  </a:cubicBezTo>
                  <a:cubicBezTo>
                    <a:pt x="45" y="118"/>
                    <a:pt x="57" y="84"/>
                    <a:pt x="71" y="64"/>
                  </a:cubicBezTo>
                  <a:cubicBezTo>
                    <a:pt x="76" y="72"/>
                    <a:pt x="78" y="84"/>
                    <a:pt x="87" y="88"/>
                  </a:cubicBezTo>
                  <a:cubicBezTo>
                    <a:pt x="128" y="104"/>
                    <a:pt x="99" y="45"/>
                    <a:pt x="119" y="104"/>
                  </a:cubicBezTo>
                  <a:cubicBezTo>
                    <a:pt x="127" y="101"/>
                    <a:pt x="137" y="102"/>
                    <a:pt x="143" y="96"/>
                  </a:cubicBezTo>
                  <a:cubicBezTo>
                    <a:pt x="170" y="69"/>
                    <a:pt x="127" y="64"/>
                    <a:pt x="175" y="80"/>
                  </a:cubicBezTo>
                  <a:cubicBezTo>
                    <a:pt x="219" y="50"/>
                    <a:pt x="195" y="74"/>
                    <a:pt x="239" y="104"/>
                  </a:cubicBezTo>
                  <a:cubicBezTo>
                    <a:pt x="247" y="101"/>
                    <a:pt x="259" y="104"/>
                    <a:pt x="263" y="96"/>
                  </a:cubicBezTo>
                  <a:cubicBezTo>
                    <a:pt x="273" y="77"/>
                    <a:pt x="227" y="40"/>
                    <a:pt x="215" y="32"/>
                  </a:cubicBezTo>
                  <a:cubicBezTo>
                    <a:pt x="198" y="6"/>
                    <a:pt x="199" y="18"/>
                    <a:pt x="199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>
                <a:solidFill>
                  <a:srgbClr val="FFFFFF"/>
                </a:solidFill>
              </a:endParaRPr>
            </a:p>
          </p:txBody>
        </p:sp>
        <p:grpSp>
          <p:nvGrpSpPr>
            <p:cNvPr id="3" name="Group 40"/>
            <p:cNvGrpSpPr>
              <a:grpSpLocks/>
            </p:cNvGrpSpPr>
            <p:nvPr/>
          </p:nvGrpSpPr>
          <p:grpSpPr bwMode="auto">
            <a:xfrm>
              <a:off x="816" y="2400"/>
              <a:ext cx="816" cy="1098"/>
              <a:chOff x="576" y="2880"/>
              <a:chExt cx="816" cy="1098"/>
            </a:xfrm>
            <a:grpFill/>
          </p:grpSpPr>
          <p:sp>
            <p:nvSpPr>
              <p:cNvPr id="80" name="Oval 271"/>
              <p:cNvSpPr>
                <a:spLocks noChangeArrowheads="1"/>
              </p:cNvSpPr>
              <p:nvPr/>
            </p:nvSpPr>
            <p:spPr bwMode="auto">
              <a:xfrm rot="-1272164">
                <a:off x="576" y="2880"/>
                <a:ext cx="816" cy="1098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Oval 42"/>
              <p:cNvSpPr>
                <a:spLocks noChangeArrowheads="1"/>
              </p:cNvSpPr>
              <p:nvPr/>
            </p:nvSpPr>
            <p:spPr bwMode="auto">
              <a:xfrm rot="-977995">
                <a:off x="672" y="3024"/>
                <a:ext cx="432" cy="576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Oval 43"/>
              <p:cNvSpPr>
                <a:spLocks noChangeArrowheads="1"/>
              </p:cNvSpPr>
              <p:nvPr/>
            </p:nvSpPr>
            <p:spPr bwMode="auto">
              <a:xfrm>
                <a:off x="672" y="3072"/>
                <a:ext cx="384" cy="43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" name="Group 2"/>
          <p:cNvGrpSpPr>
            <a:grpSpLocks/>
          </p:cNvGrpSpPr>
          <p:nvPr/>
        </p:nvGrpSpPr>
        <p:grpSpPr bwMode="auto">
          <a:xfrm rot="859175">
            <a:off x="3349625" y="1052513"/>
            <a:ext cx="1447800" cy="3581400"/>
            <a:chOff x="1152" y="816"/>
            <a:chExt cx="912" cy="2256"/>
          </a:xfrm>
        </p:grpSpPr>
        <p:grpSp>
          <p:nvGrpSpPr>
            <p:cNvPr id="24652" name="Group 276"/>
            <p:cNvGrpSpPr>
              <a:grpSpLocks/>
            </p:cNvGrpSpPr>
            <p:nvPr/>
          </p:nvGrpSpPr>
          <p:grpSpPr bwMode="auto">
            <a:xfrm rot="-736534">
              <a:off x="1248" y="816"/>
              <a:ext cx="816" cy="2256"/>
              <a:chOff x="1837" y="255"/>
              <a:chExt cx="499" cy="1184"/>
            </a:xfrm>
          </p:grpSpPr>
          <p:sp>
            <p:nvSpPr>
              <p:cNvPr id="24655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56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gradFill rotWithShape="1">
                <a:gsLst>
                  <a:gs pos="0">
                    <a:srgbClr val="FF5555"/>
                  </a:gs>
                  <a:gs pos="100000">
                    <a:srgbClr val="FF0000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57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53" name="Oval 7"/>
            <p:cNvSpPr>
              <a:spLocks noChangeArrowheads="1"/>
            </p:cNvSpPr>
            <p:nvPr/>
          </p:nvSpPr>
          <p:spPr bwMode="auto">
            <a:xfrm>
              <a:off x="1152" y="960"/>
              <a:ext cx="528" cy="576"/>
            </a:xfrm>
            <a:prstGeom prst="ellipse">
              <a:avLst/>
            </a:prstGeom>
            <a:solidFill>
              <a:srgbClr val="FE7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654" name="Oval 8"/>
            <p:cNvSpPr>
              <a:spLocks noChangeArrowheads="1"/>
            </p:cNvSpPr>
            <p:nvPr/>
          </p:nvSpPr>
          <p:spPr bwMode="auto">
            <a:xfrm>
              <a:off x="1200" y="1008"/>
              <a:ext cx="384" cy="432"/>
            </a:xfrm>
            <a:prstGeom prst="ellipse">
              <a:avLst/>
            </a:prstGeom>
            <a:solidFill>
              <a:srgbClr val="FD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 rot="-768256">
            <a:off x="2051050" y="260350"/>
            <a:ext cx="1295400" cy="3581400"/>
            <a:chOff x="1968" y="480"/>
            <a:chExt cx="816" cy="2256"/>
          </a:xfrm>
        </p:grpSpPr>
        <p:grpSp>
          <p:nvGrpSpPr>
            <p:cNvPr id="24646" name="Group 276"/>
            <p:cNvGrpSpPr>
              <a:grpSpLocks/>
            </p:cNvGrpSpPr>
            <p:nvPr/>
          </p:nvGrpSpPr>
          <p:grpSpPr bwMode="auto">
            <a:xfrm rot="-423072">
              <a:off x="1968" y="480"/>
              <a:ext cx="816" cy="2256"/>
              <a:chOff x="1837" y="255"/>
              <a:chExt cx="499" cy="1184"/>
            </a:xfrm>
          </p:grpSpPr>
          <p:sp>
            <p:nvSpPr>
              <p:cNvPr id="24649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50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51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47" name="Oval 14"/>
            <p:cNvSpPr>
              <a:spLocks noChangeArrowheads="1"/>
            </p:cNvSpPr>
            <p:nvPr/>
          </p:nvSpPr>
          <p:spPr bwMode="auto">
            <a:xfrm>
              <a:off x="2016" y="576"/>
              <a:ext cx="528" cy="576"/>
            </a:xfrm>
            <a:prstGeom prst="ellipse">
              <a:avLst/>
            </a:prstGeom>
            <a:solidFill>
              <a:srgbClr val="76F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648" name="Oval 15"/>
            <p:cNvSpPr>
              <a:spLocks noChangeArrowheads="1"/>
            </p:cNvSpPr>
            <p:nvPr/>
          </p:nvSpPr>
          <p:spPr bwMode="auto">
            <a:xfrm>
              <a:off x="2064" y="624"/>
              <a:ext cx="384" cy="432"/>
            </a:xfrm>
            <a:prstGeom prst="ellipse">
              <a:avLst/>
            </a:prstGeom>
            <a:solidFill>
              <a:srgbClr val="C2F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8"/>
          <p:cNvGrpSpPr>
            <a:grpSpLocks/>
          </p:cNvGrpSpPr>
          <p:nvPr/>
        </p:nvGrpSpPr>
        <p:grpSpPr bwMode="auto">
          <a:xfrm>
            <a:off x="1042988" y="2636838"/>
            <a:ext cx="1504950" cy="3581400"/>
            <a:chOff x="1468" y="1791"/>
            <a:chExt cx="948" cy="2256"/>
          </a:xfrm>
        </p:grpSpPr>
        <p:grpSp>
          <p:nvGrpSpPr>
            <p:cNvPr id="24640" name="Group 276"/>
            <p:cNvGrpSpPr>
              <a:grpSpLocks/>
            </p:cNvGrpSpPr>
            <p:nvPr/>
          </p:nvGrpSpPr>
          <p:grpSpPr bwMode="auto">
            <a:xfrm rot="-1729282">
              <a:off x="1600" y="1791"/>
              <a:ext cx="816" cy="2256"/>
              <a:chOff x="1837" y="255"/>
              <a:chExt cx="499" cy="1184"/>
            </a:xfrm>
          </p:grpSpPr>
          <p:sp>
            <p:nvSpPr>
              <p:cNvPr id="24643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44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45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41" name="Oval 21"/>
            <p:cNvSpPr>
              <a:spLocks noChangeArrowheads="1"/>
            </p:cNvSpPr>
            <p:nvPr/>
          </p:nvSpPr>
          <p:spPr bwMode="auto">
            <a:xfrm rot="-1582590">
              <a:off x="1468" y="1978"/>
              <a:ext cx="528" cy="576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8800" smtClean="0">
                <a:solidFill>
                  <a:srgbClr val="FFFFFF"/>
                </a:solidFill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8800" smtClean="0">
                <a:solidFill>
                  <a:srgbClr val="FFFFFF"/>
                </a:solidFill>
              </a:endParaRPr>
            </a:p>
          </p:txBody>
        </p:sp>
        <p:sp>
          <p:nvSpPr>
            <p:cNvPr id="24642" name="Oval 22"/>
            <p:cNvSpPr>
              <a:spLocks noChangeArrowheads="1"/>
            </p:cNvSpPr>
            <p:nvPr/>
          </p:nvSpPr>
          <p:spPr bwMode="auto">
            <a:xfrm rot="-1797511">
              <a:off x="1539" y="2016"/>
              <a:ext cx="384" cy="4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23"/>
          <p:cNvGrpSpPr>
            <a:grpSpLocks/>
          </p:cNvGrpSpPr>
          <p:nvPr/>
        </p:nvGrpSpPr>
        <p:grpSpPr bwMode="auto">
          <a:xfrm rot="963421">
            <a:off x="6156325" y="692150"/>
            <a:ext cx="1752600" cy="3581400"/>
            <a:chOff x="4272" y="1392"/>
            <a:chExt cx="1104" cy="2256"/>
          </a:xfrm>
        </p:grpSpPr>
        <p:grpSp>
          <p:nvGrpSpPr>
            <p:cNvPr id="24634" name="Group 276"/>
            <p:cNvGrpSpPr>
              <a:grpSpLocks/>
            </p:cNvGrpSpPr>
            <p:nvPr/>
          </p:nvGrpSpPr>
          <p:grpSpPr bwMode="auto">
            <a:xfrm rot="1809390">
              <a:off x="4272" y="1392"/>
              <a:ext cx="816" cy="2256"/>
              <a:chOff x="1837" y="255"/>
              <a:chExt cx="499" cy="1184"/>
            </a:xfrm>
          </p:grpSpPr>
          <p:sp>
            <p:nvSpPr>
              <p:cNvPr id="24637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C80D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38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FDC3F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39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DC3F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35" name="Oval 28"/>
            <p:cNvSpPr>
              <a:spLocks noChangeArrowheads="1"/>
            </p:cNvSpPr>
            <p:nvPr/>
          </p:nvSpPr>
          <p:spPr bwMode="auto">
            <a:xfrm rot="1230571">
              <a:off x="4848" y="1632"/>
              <a:ext cx="528" cy="576"/>
            </a:xfrm>
            <a:prstGeom prst="ellipse">
              <a:avLst/>
            </a:prstGeom>
            <a:solidFill>
              <a:srgbClr val="FC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636" name="Oval 29"/>
            <p:cNvSpPr>
              <a:spLocks noChangeArrowheads="1"/>
            </p:cNvSpPr>
            <p:nvPr/>
          </p:nvSpPr>
          <p:spPr bwMode="auto">
            <a:xfrm rot="1015650">
              <a:off x="4944" y="1728"/>
              <a:ext cx="384" cy="432"/>
            </a:xfrm>
            <a:prstGeom prst="ellipse">
              <a:avLst/>
            </a:prstGeom>
            <a:solidFill>
              <a:srgbClr val="FDC3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30"/>
          <p:cNvGrpSpPr>
            <a:grpSpLocks/>
          </p:cNvGrpSpPr>
          <p:nvPr/>
        </p:nvGrpSpPr>
        <p:grpSpPr bwMode="auto">
          <a:xfrm rot="746111">
            <a:off x="4799013" y="382588"/>
            <a:ext cx="1295400" cy="3581400"/>
            <a:chOff x="2160" y="2064"/>
            <a:chExt cx="816" cy="2256"/>
          </a:xfrm>
        </p:grpSpPr>
        <p:grpSp>
          <p:nvGrpSpPr>
            <p:cNvPr id="24628" name="Group 276"/>
            <p:cNvGrpSpPr>
              <a:grpSpLocks/>
            </p:cNvGrpSpPr>
            <p:nvPr/>
          </p:nvGrpSpPr>
          <p:grpSpPr bwMode="auto">
            <a:xfrm rot="721273">
              <a:off x="2160" y="2064"/>
              <a:ext cx="816" cy="2256"/>
              <a:chOff x="1837" y="255"/>
              <a:chExt cx="499" cy="1184"/>
            </a:xfrm>
          </p:grpSpPr>
          <p:sp>
            <p:nvSpPr>
              <p:cNvPr id="24631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32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FF66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33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29" name="Oval 35"/>
            <p:cNvSpPr>
              <a:spLocks noChangeArrowheads="1"/>
            </p:cNvSpPr>
            <p:nvPr/>
          </p:nvSpPr>
          <p:spPr bwMode="auto">
            <a:xfrm rot="1230571">
              <a:off x="2400" y="2208"/>
              <a:ext cx="528" cy="57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630" name="Oval 36"/>
            <p:cNvSpPr>
              <a:spLocks noChangeArrowheads="1"/>
            </p:cNvSpPr>
            <p:nvPr/>
          </p:nvSpPr>
          <p:spPr bwMode="auto">
            <a:xfrm rot="1015650">
              <a:off x="2496" y="2256"/>
              <a:ext cx="384" cy="43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37"/>
          <p:cNvGrpSpPr>
            <a:grpSpLocks/>
          </p:cNvGrpSpPr>
          <p:nvPr/>
        </p:nvGrpSpPr>
        <p:grpSpPr bwMode="auto">
          <a:xfrm rot="1289076">
            <a:off x="3492500" y="2852738"/>
            <a:ext cx="1882775" cy="3621087"/>
            <a:chOff x="816" y="2400"/>
            <a:chExt cx="1186" cy="2281"/>
          </a:xfrm>
        </p:grpSpPr>
        <p:sp>
          <p:nvSpPr>
            <p:cNvPr id="24622" name="Freeform 275"/>
            <p:cNvSpPr>
              <a:spLocks/>
            </p:cNvSpPr>
            <p:nvPr/>
          </p:nvSpPr>
          <p:spPr bwMode="auto">
            <a:xfrm rot="9527836">
              <a:off x="1565" y="3376"/>
              <a:ext cx="437" cy="1305"/>
            </a:xfrm>
            <a:custGeom>
              <a:avLst/>
              <a:gdLst>
                <a:gd name="T0" fmla="*/ 124339429 w 211"/>
                <a:gd name="T1" fmla="*/ 0 h 778"/>
                <a:gd name="T2" fmla="*/ 466394101 w 211"/>
                <a:gd name="T3" fmla="*/ 134034 h 778"/>
                <a:gd name="T4" fmla="*/ 818370749 w 211"/>
                <a:gd name="T5" fmla="*/ 719001 h 778"/>
                <a:gd name="T6" fmla="*/ 384002517 w 211"/>
                <a:gd name="T7" fmla="*/ 2550413 h 778"/>
                <a:gd name="T8" fmla="*/ 33472078 w 211"/>
                <a:gd name="T9" fmla="*/ 3480270 h 778"/>
                <a:gd name="T10" fmla="*/ 204565647 w 211"/>
                <a:gd name="T11" fmla="*/ 5316620 h 778"/>
                <a:gd name="T12" fmla="*/ 913361713 w 211"/>
                <a:gd name="T13" fmla="*/ 6020736 h 778"/>
                <a:gd name="T14" fmla="*/ 1267684889 w 211"/>
                <a:gd name="T15" fmla="*/ 7030823 h 778"/>
                <a:gd name="T16" fmla="*/ 1346905088 w 211"/>
                <a:gd name="T17" fmla="*/ 7438722 h 778"/>
                <a:gd name="T18" fmla="*/ 1437449275 w 211"/>
                <a:gd name="T19" fmla="*/ 9771270 h 778"/>
                <a:gd name="T20" fmla="*/ 2147483647 w 211"/>
                <a:gd name="T21" fmla="*/ 9880789 h 7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778"/>
                <a:gd name="T35" fmla="*/ 211 w 211"/>
                <a:gd name="T36" fmla="*/ 778 h 7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778">
                  <a:moveTo>
                    <a:pt x="11" y="0"/>
                  </a:moveTo>
                  <a:cubicBezTo>
                    <a:pt x="22" y="3"/>
                    <a:pt x="35" y="1"/>
                    <a:pt x="43" y="8"/>
                  </a:cubicBezTo>
                  <a:cubicBezTo>
                    <a:pt x="57" y="21"/>
                    <a:pt x="75" y="56"/>
                    <a:pt x="75" y="56"/>
                  </a:cubicBezTo>
                  <a:cubicBezTo>
                    <a:pt x="69" y="131"/>
                    <a:pt x="81" y="154"/>
                    <a:pt x="35" y="200"/>
                  </a:cubicBezTo>
                  <a:cubicBezTo>
                    <a:pt x="16" y="257"/>
                    <a:pt x="28" y="234"/>
                    <a:pt x="3" y="272"/>
                  </a:cubicBezTo>
                  <a:cubicBezTo>
                    <a:pt x="4" y="287"/>
                    <a:pt x="0" y="378"/>
                    <a:pt x="19" y="416"/>
                  </a:cubicBezTo>
                  <a:cubicBezTo>
                    <a:pt x="32" y="441"/>
                    <a:pt x="83" y="472"/>
                    <a:pt x="83" y="472"/>
                  </a:cubicBezTo>
                  <a:cubicBezTo>
                    <a:pt x="93" y="501"/>
                    <a:pt x="98" y="526"/>
                    <a:pt x="115" y="552"/>
                  </a:cubicBezTo>
                  <a:cubicBezTo>
                    <a:pt x="118" y="563"/>
                    <a:pt x="122" y="573"/>
                    <a:pt x="123" y="584"/>
                  </a:cubicBezTo>
                  <a:cubicBezTo>
                    <a:pt x="128" y="645"/>
                    <a:pt x="118" y="708"/>
                    <a:pt x="131" y="768"/>
                  </a:cubicBezTo>
                  <a:cubicBezTo>
                    <a:pt x="133" y="778"/>
                    <a:pt x="181" y="776"/>
                    <a:pt x="211" y="776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623" name="Freeform 273"/>
            <p:cNvSpPr>
              <a:spLocks/>
            </p:cNvSpPr>
            <p:nvPr/>
          </p:nvSpPr>
          <p:spPr bwMode="auto">
            <a:xfrm rot="-1272164">
              <a:off x="1248" y="3408"/>
              <a:ext cx="446" cy="225"/>
            </a:xfrm>
            <a:custGeom>
              <a:avLst/>
              <a:gdLst>
                <a:gd name="T0" fmla="*/ 1593737 w 273"/>
                <a:gd name="T1" fmla="*/ 3197090 h 118"/>
                <a:gd name="T2" fmla="*/ 425043 w 273"/>
                <a:gd name="T3" fmla="*/ 22656815 h 118"/>
                <a:gd name="T4" fmla="*/ 121887 w 273"/>
                <a:gd name="T5" fmla="*/ 32426976 h 118"/>
                <a:gd name="T6" fmla="*/ 1303439 w 273"/>
                <a:gd name="T7" fmla="*/ 25859609 h 118"/>
                <a:gd name="T8" fmla="*/ 1593737 w 273"/>
                <a:gd name="T9" fmla="*/ 35518765 h 118"/>
                <a:gd name="T10" fmla="*/ 2178419 w 273"/>
                <a:gd name="T11" fmla="*/ 41992876 h 118"/>
                <a:gd name="T12" fmla="*/ 2624218 w 273"/>
                <a:gd name="T13" fmla="*/ 38723710 h 118"/>
                <a:gd name="T14" fmla="*/ 3210668 w 273"/>
                <a:gd name="T15" fmla="*/ 32426976 h 118"/>
                <a:gd name="T16" fmla="*/ 4379991 w 273"/>
                <a:gd name="T17" fmla="*/ 41992876 h 118"/>
                <a:gd name="T18" fmla="*/ 4825991 w 273"/>
                <a:gd name="T19" fmla="*/ 38723710 h 118"/>
                <a:gd name="T20" fmla="*/ 3937043 w 273"/>
                <a:gd name="T21" fmla="*/ 12857523 h 118"/>
                <a:gd name="T22" fmla="*/ 3645617 w 273"/>
                <a:gd name="T23" fmla="*/ 0 h 1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3"/>
                <a:gd name="T37" fmla="*/ 0 h 118"/>
                <a:gd name="T38" fmla="*/ 273 w 273"/>
                <a:gd name="T39" fmla="*/ 118 h 1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3" h="118">
                  <a:moveTo>
                    <a:pt x="87" y="8"/>
                  </a:moveTo>
                  <a:cubicBezTo>
                    <a:pt x="68" y="37"/>
                    <a:pt x="51" y="37"/>
                    <a:pt x="23" y="56"/>
                  </a:cubicBezTo>
                  <a:cubicBezTo>
                    <a:pt x="18" y="64"/>
                    <a:pt x="0" y="73"/>
                    <a:pt x="7" y="80"/>
                  </a:cubicBezTo>
                  <a:cubicBezTo>
                    <a:pt x="45" y="118"/>
                    <a:pt x="57" y="84"/>
                    <a:pt x="71" y="64"/>
                  </a:cubicBezTo>
                  <a:cubicBezTo>
                    <a:pt x="76" y="72"/>
                    <a:pt x="78" y="84"/>
                    <a:pt x="87" y="88"/>
                  </a:cubicBezTo>
                  <a:cubicBezTo>
                    <a:pt x="128" y="104"/>
                    <a:pt x="99" y="45"/>
                    <a:pt x="119" y="104"/>
                  </a:cubicBezTo>
                  <a:cubicBezTo>
                    <a:pt x="127" y="101"/>
                    <a:pt x="137" y="102"/>
                    <a:pt x="143" y="96"/>
                  </a:cubicBezTo>
                  <a:cubicBezTo>
                    <a:pt x="170" y="69"/>
                    <a:pt x="127" y="64"/>
                    <a:pt x="175" y="80"/>
                  </a:cubicBezTo>
                  <a:cubicBezTo>
                    <a:pt x="219" y="50"/>
                    <a:pt x="195" y="74"/>
                    <a:pt x="239" y="104"/>
                  </a:cubicBezTo>
                  <a:cubicBezTo>
                    <a:pt x="247" y="101"/>
                    <a:pt x="259" y="104"/>
                    <a:pt x="263" y="96"/>
                  </a:cubicBezTo>
                  <a:cubicBezTo>
                    <a:pt x="273" y="77"/>
                    <a:pt x="227" y="40"/>
                    <a:pt x="215" y="32"/>
                  </a:cubicBezTo>
                  <a:cubicBezTo>
                    <a:pt x="198" y="6"/>
                    <a:pt x="199" y="18"/>
                    <a:pt x="199" y="0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grpSp>
          <p:nvGrpSpPr>
            <p:cNvPr id="24624" name="Group 40"/>
            <p:cNvGrpSpPr>
              <a:grpSpLocks/>
            </p:cNvGrpSpPr>
            <p:nvPr/>
          </p:nvGrpSpPr>
          <p:grpSpPr bwMode="auto">
            <a:xfrm>
              <a:off x="816" y="2400"/>
              <a:ext cx="816" cy="1098"/>
              <a:chOff x="576" y="2880"/>
              <a:chExt cx="816" cy="1098"/>
            </a:xfrm>
          </p:grpSpPr>
          <p:sp>
            <p:nvSpPr>
              <p:cNvPr id="24625" name="Oval 271"/>
              <p:cNvSpPr>
                <a:spLocks noChangeArrowheads="1"/>
              </p:cNvSpPr>
              <p:nvPr/>
            </p:nvSpPr>
            <p:spPr bwMode="auto">
              <a:xfrm rot="-1272164">
                <a:off x="576" y="2880"/>
                <a:ext cx="816" cy="1098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26" name="Oval 42"/>
              <p:cNvSpPr>
                <a:spLocks noChangeArrowheads="1"/>
              </p:cNvSpPr>
              <p:nvPr/>
            </p:nvSpPr>
            <p:spPr bwMode="auto">
              <a:xfrm rot="-977995">
                <a:off x="672" y="3024"/>
                <a:ext cx="432" cy="576"/>
              </a:xfrm>
              <a:prstGeom prst="ellipse">
                <a:avLst/>
              </a:prstGeom>
              <a:solidFill>
                <a:srgbClr val="584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27" name="Oval 43"/>
              <p:cNvSpPr>
                <a:spLocks noChangeArrowheads="1"/>
              </p:cNvSpPr>
              <p:nvPr/>
            </p:nvSpPr>
            <p:spPr bwMode="auto">
              <a:xfrm>
                <a:off x="672" y="3072"/>
                <a:ext cx="384" cy="432"/>
              </a:xfrm>
              <a:prstGeom prst="ellipse">
                <a:avLst/>
              </a:prstGeom>
              <a:solidFill>
                <a:srgbClr val="A7A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6" name="Group 44"/>
          <p:cNvGrpSpPr>
            <a:grpSpLocks/>
          </p:cNvGrpSpPr>
          <p:nvPr/>
        </p:nvGrpSpPr>
        <p:grpSpPr bwMode="auto">
          <a:xfrm rot="1576025">
            <a:off x="5435600" y="2852738"/>
            <a:ext cx="1295400" cy="3581400"/>
            <a:chOff x="2832" y="288"/>
            <a:chExt cx="816" cy="2256"/>
          </a:xfrm>
        </p:grpSpPr>
        <p:grpSp>
          <p:nvGrpSpPr>
            <p:cNvPr id="24616" name="Group 276"/>
            <p:cNvGrpSpPr>
              <a:grpSpLocks/>
            </p:cNvGrpSpPr>
            <p:nvPr/>
          </p:nvGrpSpPr>
          <p:grpSpPr bwMode="auto">
            <a:xfrm rot="745784">
              <a:off x="2832" y="288"/>
              <a:ext cx="816" cy="2256"/>
              <a:chOff x="1837" y="255"/>
              <a:chExt cx="499" cy="1184"/>
            </a:xfrm>
          </p:grpSpPr>
          <p:sp>
            <p:nvSpPr>
              <p:cNvPr id="24619" name="Freeform 275"/>
              <p:cNvSpPr>
                <a:spLocks/>
              </p:cNvSpPr>
              <p:nvPr/>
            </p:nvSpPr>
            <p:spPr bwMode="auto">
              <a:xfrm rot="10800000">
                <a:off x="2018" y="754"/>
                <a:ext cx="267" cy="685"/>
              </a:xfrm>
              <a:custGeom>
                <a:avLst/>
                <a:gdLst>
                  <a:gd name="T0" fmla="*/ 6541 w 211"/>
                  <a:gd name="T1" fmla="*/ 0 h 778"/>
                  <a:gd name="T2" fmla="*/ 24501 w 211"/>
                  <a:gd name="T3" fmla="*/ 4 h 778"/>
                  <a:gd name="T4" fmla="*/ 43003 w 211"/>
                  <a:gd name="T5" fmla="*/ 4 h 778"/>
                  <a:gd name="T6" fmla="*/ 20158 w 211"/>
                  <a:gd name="T7" fmla="*/ 7 h 778"/>
                  <a:gd name="T8" fmla="*/ 1758 w 211"/>
                  <a:gd name="T9" fmla="*/ 9 h 778"/>
                  <a:gd name="T10" fmla="*/ 10781 w 211"/>
                  <a:gd name="T11" fmla="*/ 14 h 778"/>
                  <a:gd name="T12" fmla="*/ 47990 w 211"/>
                  <a:gd name="T13" fmla="*/ 16 h 778"/>
                  <a:gd name="T14" fmla="*/ 66702 w 211"/>
                  <a:gd name="T15" fmla="*/ 18 h 778"/>
                  <a:gd name="T16" fmla="*/ 70878 w 211"/>
                  <a:gd name="T17" fmla="*/ 19 h 778"/>
                  <a:gd name="T18" fmla="*/ 75569 w 211"/>
                  <a:gd name="T19" fmla="*/ 25 h 778"/>
                  <a:gd name="T20" fmla="*/ 121696 w 211"/>
                  <a:gd name="T21" fmla="*/ 25 h 7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778"/>
                  <a:gd name="T35" fmla="*/ 211 w 211"/>
                  <a:gd name="T36" fmla="*/ 778 h 7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778">
                    <a:moveTo>
                      <a:pt x="11" y="0"/>
                    </a:moveTo>
                    <a:cubicBezTo>
                      <a:pt x="22" y="3"/>
                      <a:pt x="35" y="1"/>
                      <a:pt x="43" y="8"/>
                    </a:cubicBezTo>
                    <a:cubicBezTo>
                      <a:pt x="57" y="21"/>
                      <a:pt x="75" y="56"/>
                      <a:pt x="75" y="56"/>
                    </a:cubicBezTo>
                    <a:cubicBezTo>
                      <a:pt x="69" y="131"/>
                      <a:pt x="81" y="154"/>
                      <a:pt x="35" y="200"/>
                    </a:cubicBezTo>
                    <a:cubicBezTo>
                      <a:pt x="16" y="257"/>
                      <a:pt x="28" y="234"/>
                      <a:pt x="3" y="272"/>
                    </a:cubicBezTo>
                    <a:cubicBezTo>
                      <a:pt x="4" y="287"/>
                      <a:pt x="0" y="378"/>
                      <a:pt x="19" y="416"/>
                    </a:cubicBezTo>
                    <a:cubicBezTo>
                      <a:pt x="32" y="441"/>
                      <a:pt x="83" y="472"/>
                      <a:pt x="83" y="472"/>
                    </a:cubicBezTo>
                    <a:cubicBezTo>
                      <a:pt x="93" y="501"/>
                      <a:pt x="98" y="526"/>
                      <a:pt x="115" y="552"/>
                    </a:cubicBezTo>
                    <a:cubicBezTo>
                      <a:pt x="118" y="563"/>
                      <a:pt x="122" y="573"/>
                      <a:pt x="123" y="584"/>
                    </a:cubicBezTo>
                    <a:cubicBezTo>
                      <a:pt x="128" y="645"/>
                      <a:pt x="118" y="708"/>
                      <a:pt x="131" y="768"/>
                    </a:cubicBezTo>
                    <a:cubicBezTo>
                      <a:pt x="133" y="778"/>
                      <a:pt x="181" y="776"/>
                      <a:pt x="211" y="776"/>
                    </a:cubicBezTo>
                  </a:path>
                </a:pathLst>
              </a:cu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20" name="Oval 271"/>
              <p:cNvSpPr>
                <a:spLocks noChangeArrowheads="1"/>
              </p:cNvSpPr>
              <p:nvPr/>
            </p:nvSpPr>
            <p:spPr bwMode="auto">
              <a:xfrm>
                <a:off x="1837" y="255"/>
                <a:ext cx="499" cy="576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21" name="Freeform 273"/>
              <p:cNvSpPr>
                <a:spLocks/>
              </p:cNvSpPr>
              <p:nvPr/>
            </p:nvSpPr>
            <p:spPr bwMode="auto">
              <a:xfrm>
                <a:off x="1969" y="816"/>
                <a:ext cx="273" cy="118"/>
              </a:xfrm>
              <a:custGeom>
                <a:avLst/>
                <a:gdLst>
                  <a:gd name="T0" fmla="*/ 87 w 273"/>
                  <a:gd name="T1" fmla="*/ 8 h 118"/>
                  <a:gd name="T2" fmla="*/ 23 w 273"/>
                  <a:gd name="T3" fmla="*/ 56 h 118"/>
                  <a:gd name="T4" fmla="*/ 7 w 273"/>
                  <a:gd name="T5" fmla="*/ 80 h 118"/>
                  <a:gd name="T6" fmla="*/ 71 w 273"/>
                  <a:gd name="T7" fmla="*/ 64 h 118"/>
                  <a:gd name="T8" fmla="*/ 87 w 273"/>
                  <a:gd name="T9" fmla="*/ 88 h 118"/>
                  <a:gd name="T10" fmla="*/ 119 w 273"/>
                  <a:gd name="T11" fmla="*/ 104 h 118"/>
                  <a:gd name="T12" fmla="*/ 143 w 273"/>
                  <a:gd name="T13" fmla="*/ 96 h 118"/>
                  <a:gd name="T14" fmla="*/ 175 w 273"/>
                  <a:gd name="T15" fmla="*/ 80 h 118"/>
                  <a:gd name="T16" fmla="*/ 239 w 273"/>
                  <a:gd name="T17" fmla="*/ 104 h 118"/>
                  <a:gd name="T18" fmla="*/ 263 w 273"/>
                  <a:gd name="T19" fmla="*/ 96 h 118"/>
                  <a:gd name="T20" fmla="*/ 215 w 273"/>
                  <a:gd name="T21" fmla="*/ 32 h 118"/>
                  <a:gd name="T22" fmla="*/ 199 w 273"/>
                  <a:gd name="T23" fmla="*/ 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3"/>
                  <a:gd name="T37" fmla="*/ 0 h 118"/>
                  <a:gd name="T38" fmla="*/ 273 w 273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3" h="118">
                    <a:moveTo>
                      <a:pt x="87" y="8"/>
                    </a:moveTo>
                    <a:cubicBezTo>
                      <a:pt x="68" y="37"/>
                      <a:pt x="51" y="37"/>
                      <a:pt x="23" y="56"/>
                    </a:cubicBezTo>
                    <a:cubicBezTo>
                      <a:pt x="18" y="64"/>
                      <a:pt x="0" y="73"/>
                      <a:pt x="7" y="80"/>
                    </a:cubicBezTo>
                    <a:cubicBezTo>
                      <a:pt x="45" y="118"/>
                      <a:pt x="57" y="84"/>
                      <a:pt x="71" y="64"/>
                    </a:cubicBezTo>
                    <a:cubicBezTo>
                      <a:pt x="76" y="72"/>
                      <a:pt x="78" y="84"/>
                      <a:pt x="87" y="88"/>
                    </a:cubicBezTo>
                    <a:cubicBezTo>
                      <a:pt x="128" y="104"/>
                      <a:pt x="99" y="45"/>
                      <a:pt x="119" y="104"/>
                    </a:cubicBezTo>
                    <a:cubicBezTo>
                      <a:pt x="127" y="101"/>
                      <a:pt x="137" y="102"/>
                      <a:pt x="143" y="96"/>
                    </a:cubicBezTo>
                    <a:cubicBezTo>
                      <a:pt x="170" y="69"/>
                      <a:pt x="127" y="64"/>
                      <a:pt x="175" y="80"/>
                    </a:cubicBezTo>
                    <a:cubicBezTo>
                      <a:pt x="219" y="50"/>
                      <a:pt x="195" y="74"/>
                      <a:pt x="239" y="104"/>
                    </a:cubicBezTo>
                    <a:cubicBezTo>
                      <a:pt x="247" y="101"/>
                      <a:pt x="259" y="104"/>
                      <a:pt x="263" y="96"/>
                    </a:cubicBezTo>
                    <a:cubicBezTo>
                      <a:pt x="273" y="77"/>
                      <a:pt x="227" y="40"/>
                      <a:pt x="215" y="32"/>
                    </a:cubicBezTo>
                    <a:cubicBezTo>
                      <a:pt x="198" y="6"/>
                      <a:pt x="199" y="18"/>
                      <a:pt x="199" y="0"/>
                    </a:cubicBezTo>
                  </a:path>
                </a:pathLst>
              </a:cu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617" name="Oval 49"/>
            <p:cNvSpPr>
              <a:spLocks noChangeArrowheads="1"/>
            </p:cNvSpPr>
            <p:nvPr/>
          </p:nvSpPr>
          <p:spPr bwMode="auto">
            <a:xfrm rot="1230571">
              <a:off x="3072" y="432"/>
              <a:ext cx="528" cy="576"/>
            </a:xfrm>
            <a:prstGeom prst="ellipse">
              <a:avLst/>
            </a:prstGeom>
            <a:solidFill>
              <a:srgbClr val="FC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618" name="Oval 50"/>
            <p:cNvSpPr>
              <a:spLocks noChangeArrowheads="1"/>
            </p:cNvSpPr>
            <p:nvPr/>
          </p:nvSpPr>
          <p:spPr bwMode="auto">
            <a:xfrm rot="1015650">
              <a:off x="3216" y="480"/>
              <a:ext cx="384" cy="432"/>
            </a:xfrm>
            <a:prstGeom prst="ellipse">
              <a:avLst/>
            </a:prstGeom>
            <a:solidFill>
              <a:srgbClr val="FDC3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24586" name="Picture 51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813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52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53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54" descr="Звезды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58958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55" descr="Звезды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56" descr="Звезды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57" descr="Звезды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5085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58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658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59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42211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60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22050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61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0827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62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1416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63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928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64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23728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65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66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03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2" name="Picture 67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889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Picture 68" descr="звезды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0827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6" name="WordArt 70"/>
          <p:cNvSpPr>
            <a:spLocks noChangeArrowheads="1" noChangeShapeType="1" noTextEdit="1"/>
          </p:cNvSpPr>
          <p:nvPr/>
        </p:nvSpPr>
        <p:spPr bwMode="auto">
          <a:xfrm>
            <a:off x="2051050" y="836613"/>
            <a:ext cx="7207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/>
              </a:rPr>
              <a:t>м</a:t>
            </a:r>
          </a:p>
        </p:txBody>
      </p:sp>
      <p:sp>
        <p:nvSpPr>
          <p:cNvPr id="9287" name="WordArt 71"/>
          <p:cNvSpPr>
            <a:spLocks noChangeArrowheads="1" noChangeShapeType="1" noTextEdit="1"/>
          </p:cNvSpPr>
          <p:nvPr/>
        </p:nvSpPr>
        <p:spPr bwMode="auto">
          <a:xfrm>
            <a:off x="3851275" y="1557338"/>
            <a:ext cx="7207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cs typeface="Arial"/>
              </a:rPr>
              <a:t>л</a:t>
            </a:r>
          </a:p>
        </p:txBody>
      </p:sp>
      <p:sp>
        <p:nvSpPr>
          <p:cNvPr id="9288" name="WordArt 72"/>
          <p:cNvSpPr>
            <a:spLocks noChangeArrowheads="1" noChangeShapeType="1" noTextEdit="1"/>
          </p:cNvSpPr>
          <p:nvPr/>
        </p:nvSpPr>
        <p:spPr bwMode="auto">
          <a:xfrm>
            <a:off x="4211638" y="3357563"/>
            <a:ext cx="720725" cy="604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cs typeface="Arial"/>
              </a:rPr>
              <a:t>о</a:t>
            </a:r>
          </a:p>
        </p:txBody>
      </p:sp>
      <p:sp>
        <p:nvSpPr>
          <p:cNvPr id="9289" name="WordArt 73"/>
          <p:cNvSpPr>
            <a:spLocks noChangeArrowheads="1" noChangeShapeType="1" noTextEdit="1"/>
          </p:cNvSpPr>
          <p:nvPr/>
        </p:nvSpPr>
        <p:spPr bwMode="auto">
          <a:xfrm>
            <a:off x="6227763" y="3573463"/>
            <a:ext cx="7207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/>
              </a:rPr>
              <a:t>ы</a:t>
            </a:r>
          </a:p>
        </p:txBody>
      </p:sp>
      <p:sp>
        <p:nvSpPr>
          <p:cNvPr id="9290" name="WordArt 74"/>
          <p:cNvSpPr>
            <a:spLocks noChangeArrowheads="1" noChangeShapeType="1" noTextEdit="1"/>
          </p:cNvSpPr>
          <p:nvPr/>
        </p:nvSpPr>
        <p:spPr bwMode="auto">
          <a:xfrm>
            <a:off x="5429250" y="1000125"/>
            <a:ext cx="71437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cs typeface="Arial"/>
              </a:rPr>
              <a:t>д</a:t>
            </a:r>
          </a:p>
        </p:txBody>
      </p:sp>
      <p:sp>
        <p:nvSpPr>
          <p:cNvPr id="9291" name="WordArt 75"/>
          <p:cNvSpPr>
            <a:spLocks noChangeArrowheads="1" noChangeShapeType="1" noTextEdit="1"/>
          </p:cNvSpPr>
          <p:nvPr/>
        </p:nvSpPr>
        <p:spPr bwMode="auto">
          <a:xfrm>
            <a:off x="7092950" y="1341438"/>
            <a:ext cx="7207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cs typeface="Arial"/>
              </a:rPr>
              <a:t>ц</a:t>
            </a:r>
          </a:p>
        </p:txBody>
      </p:sp>
      <p:sp>
        <p:nvSpPr>
          <p:cNvPr id="9309" name="WordArt 93"/>
          <p:cNvSpPr>
            <a:spLocks noChangeArrowheads="1" noChangeShapeType="1" noTextEdit="1"/>
          </p:cNvSpPr>
          <p:nvPr/>
        </p:nvSpPr>
        <p:spPr bwMode="auto">
          <a:xfrm>
            <a:off x="1116013" y="3213100"/>
            <a:ext cx="720725" cy="604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/>
              </a:rPr>
              <a:t>о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2786050" y="3429000"/>
            <a:ext cx="35719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800" b="1" dirty="0">
                <a:ln w="10541" cmpd="sng">
                  <a:solidFill>
                    <a:srgbClr val="CE5F0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E5F0C">
                        <a:tint val="40000"/>
                        <a:satMod val="250000"/>
                      </a:srgbClr>
                    </a:gs>
                    <a:gs pos="9000">
                      <a:srgbClr val="CE5F0C">
                        <a:tint val="52000"/>
                        <a:satMod val="300000"/>
                      </a:srgbClr>
                    </a:gs>
                    <a:gs pos="50000">
                      <a:srgbClr val="CE5F0C">
                        <a:shade val="20000"/>
                        <a:satMod val="300000"/>
                      </a:srgbClr>
                    </a:gs>
                    <a:gs pos="79000">
                      <a:srgbClr val="CE5F0C">
                        <a:tint val="52000"/>
                        <a:satMod val="300000"/>
                      </a:srgbClr>
                    </a:gs>
                    <a:gs pos="100000">
                      <a:srgbClr val="CE5F0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</a:p>
        </p:txBody>
      </p:sp>
      <p:pic>
        <p:nvPicPr>
          <p:cNvPr id="24612" name="Picture 17" descr="nasek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714750"/>
            <a:ext cx="235743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3" name="Picture 17" descr="nasek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71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4" name="Picture 17" descr="nasek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0"/>
            <a:ext cx="29591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5" name="Picture 17" descr="nasek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"/>
            <a:ext cx="25717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Нижний колонтитул 3"/>
          <p:cNvSpPr>
            <a:spLocks noGrp="1"/>
          </p:cNvSpPr>
          <p:nvPr/>
        </p:nvSpPr>
        <p:spPr>
          <a:xfrm>
            <a:off x="7463113" y="61993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9" name="Нижний колонтитул 3"/>
          <p:cNvSpPr>
            <a:spLocks noGrp="1"/>
          </p:cNvSpPr>
          <p:nvPr/>
        </p:nvSpPr>
        <p:spPr>
          <a:xfrm>
            <a:off x="7615513" y="63517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2"/>
                </a:solidFill>
              </a:rPr>
              <a:t>20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7157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9.24855E-7 C -0.00382 0.00139 -0.00833 0.00208 -0.01111 0.00648 C -0.01215 0.0081 -0.01198 0.01087 -0.01285 0.01272 C -0.01458 0.01665 -0.01667 0.02012 -0.0191 0.02336 C -0.02622 0.0326 -0.02188 0.02243 -0.02708 0.03191 C -0.0401 0.05526 -0.05295 0.07885 -0.0684 0.09942 C -0.07465 0.10775 -0.07847 0.11885 -0.08733 0.12278 C -0.09531 0.13295 -0.10399 0.15422 -0.11441 0.15862 C -0.12118 0.16463 -0.12882 0.16601 -0.13507 0.17341 " pathEditMode="relative" ptsTypes="ffffffffA">
                                      <p:cBhvr>
                                        <p:cTn id="34" dur="2000" fill="hold"/>
                                        <p:tgtEl>
                                          <p:spTgt spid="9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93064E-6 C 0.0059 -0.00832 0.00174 -0.00185 0.00937 -0.01711 C 0.01042 -0.01919 0.01267 -0.02335 0.01267 -0.02335 C 0.01319 -0.02543 0.01337 -0.02775 0.01424 -0.0296 C 0.01493 -0.03145 0.01667 -0.03214 0.01736 -0.03399 C 0.02413 -0.05272 0.01667 -0.04185 0.02378 -0.05087 C 0.02587 -0.05896 0.02795 -0.06104 0.03333 -0.06567 C 0.03854 -0.07607 0.03924 -0.07538 0.04271 -0.08879 C 0.04323 -0.09087 0.04392 -0.09318 0.04444 -0.09526 C 0.04496 -0.09734 0.04601 -0.1015 0.04601 -0.1015 C 0.04653 -0.1163 0.04618 -0.1311 0.04757 -0.1459 C 0.04792 -0.15029 0.0533 -0.15214 0.05382 -0.15653 C 0.05451 -0.16278 0.05382 -0.16925 0.05382 -0.17549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9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8.20809E-6 C -0.0257 0.00186 -0.0507 0.00556 -0.07622 0.00856 C -0.07934 0.00995 -0.08264 0.01134 -0.08576 0.01272 C -0.08733 0.01342 -0.09063 0.0148 -0.09063 0.0148 C -0.09983 0.02313 -0.10417 0.02729 -0.11441 0.03191 C -0.11615 0.03284 -0.11719 0.03561 -0.1191 0.03608 C -0.12587 0.03769 -0.13281 0.03746 -0.13976 0.03816 C -0.15191 0.04347 -0.13767 0.03631 -0.14774 0.0444 C -0.14879 0.04532 -0.15625 0.04833 -0.15729 0.04879 C -0.1599 0.0511 -0.16736 0.05966 -0.1684 0.06359 C -0.1691 0.06613 -0.1684 0.06914 -0.1684 0.07191 " pathEditMode="relative" ptsTypes="ffffffffffA">
                                      <p:cBhvr>
                                        <p:cTn id="38" dur="2000" fill="hold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3064E-6 C 0.00173 -0.00162 0.00677 -0.00555 0.00798 -0.00856 C 0.00955 -0.01249 0.01111 -0.02104 0.01111 -0.02104 C 0.00989 -0.04462 0.00625 -0.08902 -0.00486 -0.10983 C -0.00729 -0.11954 -0.01302 -0.1237 -0.01754 -0.1311 C -0.02222 -0.13873 -0.02552 -0.14451 -0.03177 -0.15006 C -0.03507 -0.16393 -0.03038 -0.15052 -0.0382 -0.15861 C -0.03976 -0.16023 -0.03976 -0.16347 -0.04132 -0.16486 C -0.05174 -0.17341 -0.07049 -0.17434 -0.08091 -0.17549 C -0.08559 -0.1815 -0.0908 -0.18775 -0.09688 -0.19029 C -0.09966 -0.19283 -0.10191 -0.19653 -0.10486 -0.19861 C -0.10781 -0.20069 -0.11424 -0.20301 -0.11424 -0.20301 " pathEditMode="relative" ptsTypes="fffffffffffA">
                                      <p:cBhvr>
                                        <p:cTn id="40" dur="2000" fill="hold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4323 C 0.00069 0.03445 0.00416 0.02543 0.00816 0.0178 C 0.01354 -0.04856 0.01111 -0.1096 0.00972 -0.17873 C 0.00937 -0.19677 -0.00573 -0.21388 -0.01736 -0.21896 C -0.01893 -0.22104 -0.02205 -0.22521 -0.02205 -0.22521 " pathEditMode="relative" ptsTypes="ffffA">
                                      <p:cBhvr>
                                        <p:cTn id="42" dur="2000" fill="hold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5434 C -0.02395 0.06313 -0.04618 0.05596 -0.06718 0.06266 C -0.07013 0.06544 -0.07378 0.06636 -0.07673 0.06914 C -0.0842 0.07654 -0.09079 0.08787 -0.09739 0.09665 C -0.1 0.10012 -0.10382 0.1022 -0.10694 0.10498 C -0.10972 0.10729 -0.11319 0.10798 -0.11632 0.10937 C -0.11944 0.11076 -0.12586 0.11353 -0.12586 0.11353 C -0.13541 0.12555 -0.12222 0.11029 -0.13385 0.11977 C -0.13645 0.12185 -0.13802 0.12555 -0.14027 0.12833 C -0.14132 0.13249 -0.14236 0.13688 -0.1434 0.14104 C -0.14392 0.14313 -0.14496 0.14729 -0.14496 0.14729 " pathEditMode="relative" ptsTypes="ffffffffffA">
                                      <p:cBhvr>
                                        <p:cTn id="44" dur="2000" fill="hold"/>
                                        <p:tgtEl>
                                          <p:spTgt spid="9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4925 C -0.04583 0.04994 -0.09236 0.05017 -0.13888 0.05156 C -0.14878 0.05179 -0.16614 0.05595 -0.17534 0.05988 C -0.1802 0.06196 -0.18472 0.06589 -0.18975 0.06636 C -0.19774 0.06705 -0.20555 0.06774 -0.21354 0.06844 C -0.2217 0.0756 -0.21979 0.08323 -0.21979 0.09595 " pathEditMode="relative" ptsTypes="fffffA">
                                      <p:cBhvr>
                                        <p:cTn id="46" dur="2000" fill="hold"/>
                                        <p:tgtEl>
                                          <p:spTgt spid="9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4329 C 0.1967 -0.13079 0.375 -0.21736 0.45 -0.25347 C 0.52552 -0.28912 0.47031 -0.26088 0.46857 -0.26042 C 0.46684 -0.25972 0.43628 -0.24746 0.43976 -0.25023 C 0.44288 -0.25324 0.48281 -0.2757 0.48923 -0.27847 C 0.49583 -0.28171 0.47847 -0.26528 0.47934 -0.2669 C 0.47986 -0.26852 0.49201 -0.28634 0.4941 -0.28704 C 0.49601 -0.28727 0.49201 -0.27269 0.49167 -0.27014 " pathEditMode="relative" rAng="0" ptsTypes="aaaaaaaA">
                                      <p:cBhvr>
                                        <p:cTn id="4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0" y="-1229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86" grpId="0" animBg="1"/>
      <p:bldP spid="9287" grpId="0" animBg="1"/>
      <p:bldP spid="9288" grpId="0" animBg="1"/>
      <p:bldP spid="9289" grpId="0" animBg="1"/>
      <p:bldP spid="9290" grpId="0" animBg="1"/>
      <p:bldP spid="9291" grpId="0" animBg="1"/>
      <p:bldP spid="93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WordArt 4"/>
          <p:cNvSpPr>
            <a:spLocks noChangeArrowheads="1" noChangeShapeType="1" noTextEdit="1"/>
          </p:cNvSpPr>
          <p:nvPr/>
        </p:nvSpPr>
        <p:spPr bwMode="auto">
          <a:xfrm>
            <a:off x="1476375" y="0"/>
            <a:ext cx="5472113" cy="12684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80008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kern="10" smtClean="0">
                <a:solidFill>
                  <a:srgbClr val="8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Какое у вас настроение?</a:t>
            </a:r>
          </a:p>
        </p:txBody>
      </p:sp>
      <p:pic>
        <p:nvPicPr>
          <p:cNvPr id="36869" name="Picture 5" descr="f4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34972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f5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4003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рад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4857"/>
          <a:stretch>
            <a:fillRect/>
          </a:stretch>
        </p:blipFill>
        <p:spPr bwMode="auto">
          <a:xfrm>
            <a:off x="4572000" y="4362449"/>
            <a:ext cx="2071688" cy="2230437"/>
          </a:xfrm>
          <a:prstGeom prst="rect">
            <a:avLst/>
          </a:prstGeom>
          <a:solidFill>
            <a:srgbClr val="FF9999"/>
          </a:solidFill>
          <a:ln w="57150" cmpd="thickThin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2" name="Picture 17" descr="печ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42"/>
          <a:stretch>
            <a:fillRect/>
          </a:stretch>
        </p:blipFill>
        <p:spPr bwMode="auto">
          <a:xfrm>
            <a:off x="121256" y="4379912"/>
            <a:ext cx="2071688" cy="2212975"/>
          </a:xfrm>
          <a:prstGeom prst="rect">
            <a:avLst/>
          </a:prstGeom>
          <a:solidFill>
            <a:srgbClr val="FFFF66"/>
          </a:solidFill>
          <a:ln w="57150" cmpd="thickThin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7" name="Нижний колонтитул 3"/>
          <p:cNvSpPr>
            <a:spLocks noGrp="1"/>
          </p:cNvSpPr>
          <p:nvPr/>
        </p:nvSpPr>
        <p:spPr>
          <a:xfrm>
            <a:off x="7463113" y="61993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80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pt4web.ru/images/115/19927/640/img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0"/>
          <a:stretch/>
        </p:blipFill>
        <p:spPr bwMode="auto">
          <a:xfrm>
            <a:off x="-13688" y="10304"/>
            <a:ext cx="9194200" cy="68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musical-sad.ru/_ld/8/958868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4693" r="11080" b="4480"/>
          <a:stretch/>
        </p:blipFill>
        <p:spPr bwMode="auto">
          <a:xfrm>
            <a:off x="-13688" y="10304"/>
            <a:ext cx="9194200" cy="68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3"/>
          <p:cNvSpPr>
            <a:spLocks noGrp="1"/>
          </p:cNvSpPr>
          <p:nvPr/>
        </p:nvSpPr>
        <p:spPr>
          <a:xfrm>
            <a:off x="8477187" y="635722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27779"/>
            <a:ext cx="3580714" cy="2684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7698">
            <a:off x="7811362" y="3528053"/>
            <a:ext cx="1584176" cy="16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5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20725"/>
            <a:ext cx="35147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720725"/>
            <a:ext cx="540067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/>
        </p:nvSpPr>
        <p:spPr>
          <a:xfrm>
            <a:off x="7740352" y="6357228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148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onstola.ru/pic/201201/1280x720/fonstola.ru-723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4" y="-2"/>
            <a:ext cx="91510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2-конечная звезда 4"/>
          <p:cNvSpPr/>
          <p:nvPr/>
        </p:nvSpPr>
        <p:spPr>
          <a:xfrm>
            <a:off x="903830" y="260648"/>
            <a:ext cx="1512168" cy="1418456"/>
          </a:xfrm>
          <a:prstGeom prst="star3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2" descr="http://img0.liveinternet.ru/images/attach/c/6/92/561/92561410_17f21626d2b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2" r="59084" b="740"/>
          <a:stretch/>
        </p:blipFill>
        <p:spPr bwMode="auto">
          <a:xfrm>
            <a:off x="23793" y="3522268"/>
            <a:ext cx="1691855" cy="147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"/>
          <p:cNvGrpSpPr>
            <a:grpSpLocks/>
          </p:cNvGrpSpPr>
          <p:nvPr/>
        </p:nvGrpSpPr>
        <p:grpSpPr bwMode="auto">
          <a:xfrm rot="281448">
            <a:off x="221549" y="4663612"/>
            <a:ext cx="8909540" cy="914400"/>
            <a:chOff x="-16" y="2352"/>
            <a:chExt cx="5776" cy="572"/>
          </a:xfrm>
        </p:grpSpPr>
        <p:sp>
          <p:nvSpPr>
            <p:cNvPr id="53" name="Freeform 6" descr="Орех"/>
            <p:cNvSpPr>
              <a:spLocks/>
            </p:cNvSpPr>
            <p:nvPr/>
          </p:nvSpPr>
          <p:spPr bwMode="auto">
            <a:xfrm rot="21228534" flipH="1">
              <a:off x="288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4" name="Freeform 7" descr="Орех"/>
            <p:cNvSpPr>
              <a:spLocks/>
            </p:cNvSpPr>
            <p:nvPr/>
          </p:nvSpPr>
          <p:spPr bwMode="auto">
            <a:xfrm rot="21228534" flipH="1">
              <a:off x="4907" y="240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5" name="Freeform 8" descr="Орех"/>
            <p:cNvSpPr>
              <a:spLocks/>
            </p:cNvSpPr>
            <p:nvPr/>
          </p:nvSpPr>
          <p:spPr bwMode="auto">
            <a:xfrm rot="21228534" flipH="1">
              <a:off x="5088" y="235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6" name="Freeform 9" descr="Орех"/>
            <p:cNvSpPr>
              <a:spLocks/>
            </p:cNvSpPr>
            <p:nvPr/>
          </p:nvSpPr>
          <p:spPr bwMode="auto">
            <a:xfrm rot="21228534" flipH="1">
              <a:off x="5243" y="235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7" name="Freeform 10" descr="Орех"/>
            <p:cNvSpPr>
              <a:spLocks/>
            </p:cNvSpPr>
            <p:nvPr/>
          </p:nvSpPr>
          <p:spPr bwMode="auto">
            <a:xfrm rot="21228534" flipH="1">
              <a:off x="5483" y="2352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8" name="Freeform 11" descr="Дуб"/>
            <p:cNvSpPr>
              <a:spLocks/>
            </p:cNvSpPr>
            <p:nvPr/>
          </p:nvSpPr>
          <p:spPr bwMode="auto">
            <a:xfrm rot="21228534" flipH="1">
              <a:off x="624" y="26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9" name="Freeform 12" descr="Каштан"/>
            <p:cNvSpPr>
              <a:spLocks/>
            </p:cNvSpPr>
            <p:nvPr/>
          </p:nvSpPr>
          <p:spPr bwMode="auto">
            <a:xfrm rot="21228534" flipH="1">
              <a:off x="0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0" name="Freeform 13" descr="Каштан"/>
            <p:cNvSpPr>
              <a:spLocks/>
            </p:cNvSpPr>
            <p:nvPr/>
          </p:nvSpPr>
          <p:spPr bwMode="auto">
            <a:xfrm rot="21228534" flipH="1">
              <a:off x="144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" name="Freeform 14" descr="Каштан"/>
            <p:cNvSpPr>
              <a:spLocks/>
            </p:cNvSpPr>
            <p:nvPr/>
          </p:nvSpPr>
          <p:spPr bwMode="auto">
            <a:xfrm rot="21228534" flipH="1">
              <a:off x="480" y="268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" name="Freeform 15" descr="Каштан"/>
            <p:cNvSpPr>
              <a:spLocks/>
            </p:cNvSpPr>
            <p:nvPr/>
          </p:nvSpPr>
          <p:spPr bwMode="auto">
            <a:xfrm rot="21228534" flipH="1">
              <a:off x="4475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3" name="Freeform 16" descr="Каштан"/>
            <p:cNvSpPr>
              <a:spLocks/>
            </p:cNvSpPr>
            <p:nvPr/>
          </p:nvSpPr>
          <p:spPr bwMode="auto">
            <a:xfrm rot="21228534" flipH="1">
              <a:off x="4704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4" name="Freeform 17" descr="Орех"/>
            <p:cNvSpPr>
              <a:spLocks/>
            </p:cNvSpPr>
            <p:nvPr/>
          </p:nvSpPr>
          <p:spPr bwMode="auto">
            <a:xfrm rot="21228534" flipH="1">
              <a:off x="4272" y="240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5" name="Freeform 18" descr="Каштан"/>
            <p:cNvSpPr>
              <a:spLocks/>
            </p:cNvSpPr>
            <p:nvPr/>
          </p:nvSpPr>
          <p:spPr bwMode="auto">
            <a:xfrm rot="21228534" flipH="1">
              <a:off x="4080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6" name="Freeform 19" descr="Каштан"/>
            <p:cNvSpPr>
              <a:spLocks/>
            </p:cNvSpPr>
            <p:nvPr/>
          </p:nvSpPr>
          <p:spPr bwMode="auto">
            <a:xfrm rot="21228534" flipH="1">
              <a:off x="3888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7" name="Freeform 20" descr="Каштан"/>
            <p:cNvSpPr>
              <a:spLocks/>
            </p:cNvSpPr>
            <p:nvPr/>
          </p:nvSpPr>
          <p:spPr bwMode="auto">
            <a:xfrm rot="21228534" flipH="1">
              <a:off x="3696" y="24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8" name="Freeform 21" descr="Каштан"/>
            <p:cNvSpPr>
              <a:spLocks/>
            </p:cNvSpPr>
            <p:nvPr/>
          </p:nvSpPr>
          <p:spPr bwMode="auto">
            <a:xfrm rot="21228534" flipH="1">
              <a:off x="3504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9" name="Freeform 22" descr="Орех"/>
            <p:cNvSpPr>
              <a:spLocks/>
            </p:cNvSpPr>
            <p:nvPr/>
          </p:nvSpPr>
          <p:spPr bwMode="auto">
            <a:xfrm rot="21228534" flipH="1">
              <a:off x="3312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0" name="Freeform 23" descr="Каштан"/>
            <p:cNvSpPr>
              <a:spLocks/>
            </p:cNvSpPr>
            <p:nvPr/>
          </p:nvSpPr>
          <p:spPr bwMode="auto">
            <a:xfrm rot="21228534" flipH="1">
              <a:off x="3072" y="2496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1" name="Freeform 24" descr="Каштан"/>
            <p:cNvSpPr>
              <a:spLocks/>
            </p:cNvSpPr>
            <p:nvPr/>
          </p:nvSpPr>
          <p:spPr bwMode="auto">
            <a:xfrm rot="21228534" flipH="1">
              <a:off x="2880" y="2548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2" name="Freeform 25" descr="Каштан"/>
            <p:cNvSpPr>
              <a:spLocks/>
            </p:cNvSpPr>
            <p:nvPr/>
          </p:nvSpPr>
          <p:spPr bwMode="auto">
            <a:xfrm rot="21228534" flipH="1">
              <a:off x="2688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3" name="Freeform 26" descr="Орех"/>
            <p:cNvSpPr>
              <a:spLocks/>
            </p:cNvSpPr>
            <p:nvPr/>
          </p:nvSpPr>
          <p:spPr bwMode="auto">
            <a:xfrm rot="21228534" flipH="1">
              <a:off x="2496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4" name="Freeform 27" descr="Орех"/>
            <p:cNvSpPr>
              <a:spLocks/>
            </p:cNvSpPr>
            <p:nvPr/>
          </p:nvSpPr>
          <p:spPr bwMode="auto">
            <a:xfrm rot="21228534" flipH="1">
              <a:off x="2304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5" name="Freeform 28" descr="Орех"/>
            <p:cNvSpPr>
              <a:spLocks/>
            </p:cNvSpPr>
            <p:nvPr/>
          </p:nvSpPr>
          <p:spPr bwMode="auto">
            <a:xfrm rot="21228534" flipH="1">
              <a:off x="2112" y="2544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6" name="Freeform 29" descr="Орех"/>
            <p:cNvSpPr>
              <a:spLocks/>
            </p:cNvSpPr>
            <p:nvPr/>
          </p:nvSpPr>
          <p:spPr bwMode="auto">
            <a:xfrm rot="21228534" flipH="1">
              <a:off x="1872" y="2540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7" name="Freeform 30" descr="Орех"/>
            <p:cNvSpPr>
              <a:spLocks/>
            </p:cNvSpPr>
            <p:nvPr/>
          </p:nvSpPr>
          <p:spPr bwMode="auto">
            <a:xfrm rot="21228534" flipH="1">
              <a:off x="1691" y="2588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8" name="Freeform 31" descr="Орех"/>
            <p:cNvSpPr>
              <a:spLocks/>
            </p:cNvSpPr>
            <p:nvPr/>
          </p:nvSpPr>
          <p:spPr bwMode="auto">
            <a:xfrm rot="21228534" flipH="1">
              <a:off x="1488" y="2592"/>
              <a:ext cx="277" cy="244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9" name="Freeform 32" descr="Каштан"/>
            <p:cNvSpPr>
              <a:spLocks/>
            </p:cNvSpPr>
            <p:nvPr/>
          </p:nvSpPr>
          <p:spPr bwMode="auto">
            <a:xfrm rot="21228534" flipH="1">
              <a:off x="1296" y="2592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0" name="Freeform 33" descr="Каштан"/>
            <p:cNvSpPr>
              <a:spLocks/>
            </p:cNvSpPr>
            <p:nvPr/>
          </p:nvSpPr>
          <p:spPr bwMode="auto">
            <a:xfrm rot="21228534" flipH="1">
              <a:off x="1152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1" name="Freeform 34" descr="Каштан"/>
            <p:cNvSpPr>
              <a:spLocks/>
            </p:cNvSpPr>
            <p:nvPr/>
          </p:nvSpPr>
          <p:spPr bwMode="auto">
            <a:xfrm rot="21228534" flipH="1">
              <a:off x="960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2" name="Freeform 35" descr="Каштан"/>
            <p:cNvSpPr>
              <a:spLocks/>
            </p:cNvSpPr>
            <p:nvPr/>
          </p:nvSpPr>
          <p:spPr bwMode="auto">
            <a:xfrm rot="21228534" flipH="1">
              <a:off x="768" y="2640"/>
              <a:ext cx="277" cy="236"/>
            </a:xfrm>
            <a:custGeom>
              <a:avLst/>
              <a:gdLst>
                <a:gd name="T0" fmla="*/ 0 w 265"/>
                <a:gd name="T1" fmla="*/ 1 h 334"/>
                <a:gd name="T2" fmla="*/ 6842 w 265"/>
                <a:gd name="T3" fmla="*/ 0 h 334"/>
                <a:gd name="T4" fmla="*/ 9140 w 265"/>
                <a:gd name="T5" fmla="*/ 1 h 334"/>
                <a:gd name="T6" fmla="*/ 3122 w 265"/>
                <a:gd name="T7" fmla="*/ 1 h 334"/>
                <a:gd name="T8" fmla="*/ 0 w 265"/>
                <a:gd name="T9" fmla="*/ 1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34"/>
                <a:gd name="T17" fmla="*/ 265 w 265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Right">
                <a:rot lat="20099957" lon="2039998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</p:spPr>
          <p:txBody>
            <a:bodyPr wrap="none">
              <a:flatTx/>
            </a:bodyPr>
            <a:lstStyle>
              <a:lvl1pPr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83" name="Group 36"/>
            <p:cNvGrpSpPr>
              <a:grpSpLocks/>
            </p:cNvGrpSpPr>
            <p:nvPr/>
          </p:nvGrpSpPr>
          <p:grpSpPr bwMode="auto">
            <a:xfrm>
              <a:off x="-16" y="2484"/>
              <a:ext cx="5776" cy="404"/>
              <a:chOff x="-16" y="2484"/>
              <a:chExt cx="5776" cy="404"/>
            </a:xfrm>
          </p:grpSpPr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 rot="-371466">
                <a:off x="9" y="2484"/>
                <a:ext cx="5751" cy="25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85" name="Freeform 38"/>
              <p:cNvSpPr>
                <a:spLocks/>
              </p:cNvSpPr>
              <p:nvPr/>
            </p:nvSpPr>
            <p:spPr bwMode="auto">
              <a:xfrm>
                <a:off x="-44" y="2479"/>
                <a:ext cx="5736" cy="390"/>
              </a:xfrm>
              <a:custGeom>
                <a:avLst/>
                <a:gdLst/>
                <a:ahLst/>
                <a:cxnLst>
                  <a:cxn ang="0">
                    <a:pos x="0" y="390"/>
                  </a:cxn>
                  <a:cxn ang="0">
                    <a:pos x="5736" y="0"/>
                  </a:cxn>
                </a:cxnLst>
                <a:rect l="0" t="0" r="r" b="b"/>
                <a:pathLst>
                  <a:path w="5736" h="390">
                    <a:moveTo>
                      <a:pt x="0" y="390"/>
                    </a:moveTo>
                    <a:lnTo>
                      <a:pt x="5736" y="0"/>
                    </a:ln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57150" cmpd="sng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 dirty="0"/>
              </a:p>
            </p:txBody>
          </p:sp>
        </p:grpSp>
      </p:grpSp>
      <p:sp>
        <p:nvSpPr>
          <p:cNvPr id="86" name="Облако 85"/>
          <p:cNvSpPr/>
          <p:nvPr/>
        </p:nvSpPr>
        <p:spPr>
          <a:xfrm>
            <a:off x="5508104" y="235496"/>
            <a:ext cx="1512168" cy="91440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блако 86"/>
          <p:cNvSpPr/>
          <p:nvPr/>
        </p:nvSpPr>
        <p:spPr>
          <a:xfrm>
            <a:off x="7145449" y="1663140"/>
            <a:ext cx="1014028" cy="61033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блако 87"/>
          <p:cNvSpPr/>
          <p:nvPr/>
        </p:nvSpPr>
        <p:spPr>
          <a:xfrm>
            <a:off x="3256033" y="1048276"/>
            <a:ext cx="1014028" cy="61033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Нижний колонтитул 3"/>
          <p:cNvSpPr>
            <a:spLocks noGrp="1"/>
          </p:cNvSpPr>
          <p:nvPr/>
        </p:nvSpPr>
        <p:spPr>
          <a:xfrm>
            <a:off x="8477187" y="635722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3" name="Picture 2" descr="F:\МАМИНО\открытые уроки\Мои уроки\Чиспо и цифра 7\Рисунок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43" y="3701774"/>
            <a:ext cx="1279525" cy="11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МАМИНО\открытые уроки\Мои уроки\Чиспо и цифра 7\Рисунок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37" y="3795102"/>
            <a:ext cx="1206500" cy="110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МАМИНО\открытые уроки\Мои уроки\Чиспо и цифра 7\Рисунок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50" y="3794352"/>
            <a:ext cx="1182687" cy="11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МАМИНО\открытые уроки\Мои уроки\Чиспо и цифра 7\Рисунок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67" y="3786439"/>
            <a:ext cx="1133475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МАМИНО\открытые уроки\Мои уроки\Чиспо и цифра 7\Рисунок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31" y="3718191"/>
            <a:ext cx="1096963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:\МАМИНО\открытые уроки\Мои уроки\Чиспо и цифра 7\Рисунок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81" y="3786439"/>
            <a:ext cx="1103313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46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-0.00324 L 0.39357 0.00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1" y="5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0037 L 0.53195 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85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7606E-6 L -0.25538 -0.002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8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8 0.00231 L -0.1349 0.004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31552E-6 L -0.38038 0.006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0.02244 L -0.12673 0.0224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3743325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8000" b="1" dirty="0"/>
              <a:t>  </a:t>
            </a:r>
            <a:r>
              <a:rPr lang="ru-RU" altLang="ru-RU" sz="8800" b="1" dirty="0"/>
              <a:t>2 , </a:t>
            </a:r>
            <a:r>
              <a:rPr lang="ru-RU" altLang="ru-RU" sz="8800" b="1" dirty="0">
                <a:solidFill>
                  <a:srgbClr val="FF0000"/>
                </a:solidFill>
              </a:rPr>
              <a:t>4</a:t>
            </a:r>
            <a:r>
              <a:rPr lang="ru-RU" altLang="ru-RU" sz="8800" b="1" dirty="0"/>
              <a:t> , 6 , </a:t>
            </a:r>
            <a:r>
              <a:rPr lang="ru-RU" altLang="ru-RU" sz="8800" b="1" dirty="0">
                <a:solidFill>
                  <a:srgbClr val="FF0000"/>
                </a:solidFill>
              </a:rPr>
              <a:t>8</a:t>
            </a:r>
            <a:r>
              <a:rPr lang="ru-RU" altLang="ru-RU" sz="8800" b="1" dirty="0"/>
              <a:t> ,10</a:t>
            </a:r>
          </a:p>
          <a:p>
            <a:pPr>
              <a:buFontTx/>
              <a:buNone/>
            </a:pPr>
            <a:r>
              <a:rPr lang="ru-RU" altLang="ru-RU" sz="8800" b="1" dirty="0"/>
              <a:t>   </a:t>
            </a:r>
            <a:r>
              <a:rPr lang="ru-RU" altLang="ru-RU" sz="8800" b="1" dirty="0">
                <a:solidFill>
                  <a:srgbClr val="FF0000"/>
                </a:solidFill>
              </a:rPr>
              <a:t>1</a:t>
            </a:r>
            <a:r>
              <a:rPr lang="ru-RU" altLang="ru-RU" sz="8800" b="1" dirty="0"/>
              <a:t>, 3 , 5 , </a:t>
            </a:r>
            <a:r>
              <a:rPr lang="ru-RU" altLang="ru-RU" sz="8800" b="1" dirty="0">
                <a:solidFill>
                  <a:srgbClr val="FF0000"/>
                </a:solidFill>
              </a:rPr>
              <a:t>7 </a:t>
            </a:r>
            <a:r>
              <a:rPr lang="ru-RU" altLang="ru-RU" sz="8800" b="1" dirty="0"/>
              <a:t>, 9</a:t>
            </a:r>
          </a:p>
          <a:p>
            <a:endParaRPr lang="ru-RU" altLang="ru-RU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651500" y="3644900"/>
            <a:ext cx="914400" cy="91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sz="5400" smtClean="0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87450" y="3644900"/>
            <a:ext cx="914400" cy="91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sz="5400" smtClean="0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651500" y="2060575"/>
            <a:ext cx="914400" cy="91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sz="5400" smtClean="0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2555875" y="2060575"/>
            <a:ext cx="914400" cy="91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sz="5400" smtClean="0">
              <a:solidFill>
                <a:srgbClr val="000000"/>
              </a:solidFill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6659563" y="4941888"/>
            <a:ext cx="374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5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659563" y="5013325"/>
            <a:ext cx="374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540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25752"/>
            <a:ext cx="1994346" cy="18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ижний колонтитул 3"/>
          <p:cNvSpPr>
            <a:spLocks noGrp="1"/>
          </p:cNvSpPr>
          <p:nvPr/>
        </p:nvSpPr>
        <p:spPr>
          <a:xfrm>
            <a:off x="7463113" y="6199339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7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95464646"/>
              </p:ext>
            </p:extLst>
          </p:nvPr>
        </p:nvGraphicFramePr>
        <p:xfrm>
          <a:off x="-900608" y="1052736"/>
          <a:ext cx="109728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25752"/>
            <a:ext cx="267854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ижний колонтитул 3"/>
          <p:cNvSpPr>
            <a:spLocks noGrp="1"/>
          </p:cNvSpPr>
          <p:nvPr/>
        </p:nvSpPr>
        <p:spPr>
          <a:xfrm>
            <a:off x="7410480" y="6362694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49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23649537"/>
              </p:ext>
            </p:extLst>
          </p:nvPr>
        </p:nvGraphicFramePr>
        <p:xfrm>
          <a:off x="-828600" y="1052736"/>
          <a:ext cx="109728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130" name="Picture 2" descr="http://www.doktorpapa.ru/blog/wp-content/uploads/2010/05/21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99609" l="0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25752"/>
            <a:ext cx="267854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3"/>
          <p:cNvSpPr>
            <a:spLocks noGrp="1"/>
          </p:cNvSpPr>
          <p:nvPr/>
        </p:nvSpPr>
        <p:spPr>
          <a:xfrm>
            <a:off x="7410480" y="6362694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6" name="Picture 5" descr="ar500000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6172200"/>
            <a:ext cx="628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69358" y="692696"/>
            <a:ext cx="1728787" cy="16557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3492500" y="692696"/>
            <a:ext cx="1800225" cy="1655762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80063" y="699134"/>
            <a:ext cx="2592387" cy="121769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443663" y="2525845"/>
            <a:ext cx="1728787" cy="165735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63895" y="5006058"/>
            <a:ext cx="2592388" cy="11867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925688" y="2688108"/>
            <a:ext cx="2016125" cy="167322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619500" y="4530725"/>
            <a:ext cx="1728788" cy="17637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87700" y="2900363"/>
            <a:ext cx="2592388" cy="12487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78" name="Picture 6" descr="http://thumbs.dreamstime.com/z/%D0%B7%D0%BD%D0%B0%D0%BA-%D0%B2%D0%BE%D0%BF%D1%80%D0%BE%D1%81%D0%B0-243771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30725"/>
            <a:ext cx="14732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Равнобедренный треугольник 11"/>
          <p:cNvSpPr/>
          <p:nvPr/>
        </p:nvSpPr>
        <p:spPr>
          <a:xfrm>
            <a:off x="6156325" y="4392348"/>
            <a:ext cx="2016125" cy="187801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Нижний колонтитул 3"/>
          <p:cNvSpPr>
            <a:spLocks noGrp="1"/>
          </p:cNvSpPr>
          <p:nvPr/>
        </p:nvSpPr>
        <p:spPr>
          <a:xfrm>
            <a:off x="7410480" y="6362694"/>
            <a:ext cx="661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2019" y="5766552"/>
            <a:ext cx="1008360" cy="105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Презентация МАТЕМАТ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98TGp_Business_dark_ani">
  <a:themeElements>
    <a:clrScheme name="598TGp_Business_dark_ani 1">
      <a:dk1>
        <a:srgbClr val="000000"/>
      </a:dk1>
      <a:lt1>
        <a:srgbClr val="FFFFFF"/>
      </a:lt1>
      <a:dk2>
        <a:srgbClr val="019EAF"/>
      </a:dk2>
      <a:lt2>
        <a:srgbClr val="E7FFED"/>
      </a:lt2>
      <a:accent1>
        <a:srgbClr val="CE5F0C"/>
      </a:accent1>
      <a:accent2>
        <a:srgbClr val="93A719"/>
      </a:accent2>
      <a:accent3>
        <a:srgbClr val="AACCD4"/>
      </a:accent3>
      <a:accent4>
        <a:srgbClr val="DADADA"/>
      </a:accent4>
      <a:accent5>
        <a:srgbClr val="E3B6AA"/>
      </a:accent5>
      <a:accent6>
        <a:srgbClr val="859716"/>
      </a:accent6>
      <a:hlink>
        <a:srgbClr val="9720A0"/>
      </a:hlink>
      <a:folHlink>
        <a:srgbClr val="1C4598"/>
      </a:folHlink>
    </a:clrScheme>
    <a:fontScheme name="598TGp_Business_dark_ani">
      <a:majorFont>
        <a:latin typeface="Tw Cen MT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98TGp_Business_dark_ani 1">
        <a:dk1>
          <a:srgbClr val="000000"/>
        </a:dk1>
        <a:lt1>
          <a:srgbClr val="FFFFFF"/>
        </a:lt1>
        <a:dk2>
          <a:srgbClr val="019EAF"/>
        </a:dk2>
        <a:lt2>
          <a:srgbClr val="E7FFED"/>
        </a:lt2>
        <a:accent1>
          <a:srgbClr val="CE5F0C"/>
        </a:accent1>
        <a:accent2>
          <a:srgbClr val="93A719"/>
        </a:accent2>
        <a:accent3>
          <a:srgbClr val="AACCD4"/>
        </a:accent3>
        <a:accent4>
          <a:srgbClr val="DADADA"/>
        </a:accent4>
        <a:accent5>
          <a:srgbClr val="E3B6AA"/>
        </a:accent5>
        <a:accent6>
          <a:srgbClr val="859716"/>
        </a:accent6>
        <a:hlink>
          <a:srgbClr val="9720A0"/>
        </a:hlink>
        <a:folHlink>
          <a:srgbClr val="1C459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98TGp_Business_dark_ani 2">
        <a:dk1>
          <a:srgbClr val="000000"/>
        </a:dk1>
        <a:lt1>
          <a:srgbClr val="FFFFFF"/>
        </a:lt1>
        <a:dk2>
          <a:srgbClr val="15559B"/>
        </a:dk2>
        <a:lt2>
          <a:srgbClr val="E7F9FF"/>
        </a:lt2>
        <a:accent1>
          <a:srgbClr val="1A98C0"/>
        </a:accent1>
        <a:accent2>
          <a:srgbClr val="B46C0C"/>
        </a:accent2>
        <a:accent3>
          <a:srgbClr val="AAB4CB"/>
        </a:accent3>
        <a:accent4>
          <a:srgbClr val="DADADA"/>
        </a:accent4>
        <a:accent5>
          <a:srgbClr val="ABCADC"/>
        </a:accent5>
        <a:accent6>
          <a:srgbClr val="A3610A"/>
        </a:accent6>
        <a:hlink>
          <a:srgbClr val="BCB808"/>
        </a:hlink>
        <a:folHlink>
          <a:srgbClr val="169E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98TGp_Business_dark_ani 3">
        <a:dk1>
          <a:srgbClr val="000000"/>
        </a:dk1>
        <a:lt1>
          <a:srgbClr val="FFFFFF"/>
        </a:lt1>
        <a:dk2>
          <a:srgbClr val="8E7A00"/>
        </a:dk2>
        <a:lt2>
          <a:srgbClr val="FFF2E7"/>
        </a:lt2>
        <a:accent1>
          <a:srgbClr val="5AB02A"/>
        </a:accent1>
        <a:accent2>
          <a:srgbClr val="0D97B3"/>
        </a:accent2>
        <a:accent3>
          <a:srgbClr val="C6BEAA"/>
        </a:accent3>
        <a:accent4>
          <a:srgbClr val="DADADA"/>
        </a:accent4>
        <a:accent5>
          <a:srgbClr val="B5D4AC"/>
        </a:accent5>
        <a:accent6>
          <a:srgbClr val="0B88A2"/>
        </a:accent6>
        <a:hlink>
          <a:srgbClr val="C85E2E"/>
        </a:hlink>
        <a:folHlink>
          <a:srgbClr val="755F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Шары">
  <a:themeElements>
    <a:clrScheme name="Шары 7">
      <a:dk1>
        <a:srgbClr val="000066"/>
      </a:dk1>
      <a:lt1>
        <a:srgbClr val="E1F4FF"/>
      </a:lt1>
      <a:dk2>
        <a:srgbClr val="000066"/>
      </a:dk2>
      <a:lt2>
        <a:srgbClr val="CCCCFF"/>
      </a:lt2>
      <a:accent1>
        <a:srgbClr val="9999FF"/>
      </a:accent1>
      <a:accent2>
        <a:srgbClr val="33CCCC"/>
      </a:accent2>
      <a:accent3>
        <a:srgbClr val="EEF8FF"/>
      </a:accent3>
      <a:accent4>
        <a:srgbClr val="000056"/>
      </a:accent4>
      <a:accent5>
        <a:srgbClr val="CACAFF"/>
      </a:accent5>
      <a:accent6>
        <a:srgbClr val="2DB9B9"/>
      </a:accent6>
      <a:hlink>
        <a:srgbClr val="66FFFF"/>
      </a:hlink>
      <a:folHlink>
        <a:srgbClr val="660066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133</Words>
  <Application>Microsoft Office PowerPoint</Application>
  <PresentationFormat>Экран (4:3)</PresentationFormat>
  <Paragraphs>70</Paragraphs>
  <Slides>21</Slides>
  <Notes>5</Notes>
  <HiddenSlides>0</HiddenSlides>
  <MMClips>2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Презентация МАТЕМАТИКА</vt:lpstr>
      <vt:lpstr>2_Тема Office</vt:lpstr>
      <vt:lpstr>3_Тема Office</vt:lpstr>
      <vt:lpstr>4_Тема Office</vt:lpstr>
      <vt:lpstr>598TGp_Business_dark_ani</vt:lpstr>
      <vt:lpstr>Тема Office</vt:lpstr>
      <vt:lpstr>Шары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83</cp:revision>
  <dcterms:created xsi:type="dcterms:W3CDTF">2015-11-13T19:21:41Z</dcterms:created>
  <dcterms:modified xsi:type="dcterms:W3CDTF">2019-11-23T18:24:46Z</dcterms:modified>
</cp:coreProperties>
</file>